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9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0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11.xml" ContentType="application/vnd.openxmlformats-officedocument.theme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12.xml" ContentType="application/vnd.openxmlformats-officedocument.theme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3.xml" ContentType="application/vnd.openxmlformats-officedocument.theme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theme/theme14.xml" ContentType="application/vnd.openxmlformats-officedocument.theme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theme/theme15.xml" ContentType="application/vnd.openxmlformats-officedocument.theme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theme/theme16.xml" ContentType="application/vnd.openxmlformats-officedocument.theme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theme/theme17.xml" ContentType="application/vnd.openxmlformats-officedocument.theme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theme/theme18.xml" ContentType="application/vnd.openxmlformats-officedocument.theme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theme/theme19.xml" ContentType="application/vnd.openxmlformats-officedocument.theme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theme/theme20.xml" ContentType="application/vnd.openxmlformats-officedocument.theme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theme/theme21.xml" ContentType="application/vnd.openxmlformats-officedocument.theme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theme/theme22.xml" ContentType="application/vnd.openxmlformats-officedocument.theme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theme/theme23.xml" ContentType="application/vnd.openxmlformats-officedocument.theme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theme/theme24.xml" ContentType="application/vnd.openxmlformats-officedocument.theme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theme/theme25.xml" ContentType="application/vnd.openxmlformats-officedocument.theme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theme/theme26.xml" ContentType="application/vnd.openxmlformats-officedocument.theme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theme/theme27.xml" ContentType="application/vnd.openxmlformats-officedocument.theme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theme/theme28.xml" ContentType="application/vnd.openxmlformats-officedocument.theme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theme/theme29.xml" ContentType="application/vnd.openxmlformats-officedocument.theme+xml"/>
  <Override PartName="/ppt/theme/theme30.xml" ContentType="application/vnd.openxmlformats-officedocument.theme+xml"/>
  <Override PartName="/ppt/theme/theme3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985" r:id="rId2"/>
    <p:sldMasterId id="2147483696" r:id="rId3"/>
    <p:sldMasterId id="2147483708" r:id="rId4"/>
    <p:sldMasterId id="2147483684" r:id="rId5"/>
    <p:sldMasterId id="2147483672" r:id="rId6"/>
    <p:sldMasterId id="2147483660" r:id="rId7"/>
    <p:sldMasterId id="2147483733" r:id="rId8"/>
    <p:sldMasterId id="2147483997" r:id="rId9"/>
    <p:sldMasterId id="2147483745" r:id="rId10"/>
    <p:sldMasterId id="2147483757" r:id="rId11"/>
    <p:sldMasterId id="2147483769" r:id="rId12"/>
    <p:sldMasterId id="2147483781" r:id="rId13"/>
    <p:sldMasterId id="2147483793" r:id="rId14"/>
    <p:sldMasterId id="2147483805" r:id="rId15"/>
    <p:sldMasterId id="2147483817" r:id="rId16"/>
    <p:sldMasterId id="2147483829" r:id="rId17"/>
    <p:sldMasterId id="2147483841" r:id="rId18"/>
    <p:sldMasterId id="2147483853" r:id="rId19"/>
    <p:sldMasterId id="2147483865" r:id="rId20"/>
    <p:sldMasterId id="2147483877" r:id="rId21"/>
    <p:sldMasterId id="2147483889" r:id="rId22"/>
    <p:sldMasterId id="2147483901" r:id="rId23"/>
    <p:sldMasterId id="2147483913" r:id="rId24"/>
    <p:sldMasterId id="2147483925" r:id="rId25"/>
    <p:sldMasterId id="2147483937" r:id="rId26"/>
    <p:sldMasterId id="2147483949" r:id="rId27"/>
    <p:sldMasterId id="2147483961" r:id="rId28"/>
    <p:sldMasterId id="2147483973" r:id="rId29"/>
  </p:sldMasterIdLst>
  <p:notesMasterIdLst>
    <p:notesMasterId r:id="rId74"/>
  </p:notesMasterIdLst>
  <p:handoutMasterIdLst>
    <p:handoutMasterId r:id="rId75"/>
  </p:handoutMasterIdLst>
  <p:sldIdLst>
    <p:sldId id="391" r:id="rId30"/>
    <p:sldId id="285" r:id="rId31"/>
    <p:sldId id="287" r:id="rId32"/>
    <p:sldId id="376" r:id="rId33"/>
    <p:sldId id="288" r:id="rId34"/>
    <p:sldId id="289" r:id="rId35"/>
    <p:sldId id="292" r:id="rId36"/>
    <p:sldId id="293" r:id="rId37"/>
    <p:sldId id="294" r:id="rId38"/>
    <p:sldId id="393" r:id="rId39"/>
    <p:sldId id="296" r:id="rId40"/>
    <p:sldId id="298" r:id="rId41"/>
    <p:sldId id="390" r:id="rId42"/>
    <p:sldId id="306" r:id="rId43"/>
    <p:sldId id="307" r:id="rId44"/>
    <p:sldId id="308" r:id="rId45"/>
    <p:sldId id="310" r:id="rId46"/>
    <p:sldId id="311" r:id="rId47"/>
    <p:sldId id="312" r:id="rId48"/>
    <p:sldId id="313" r:id="rId49"/>
    <p:sldId id="314" r:id="rId50"/>
    <p:sldId id="315" r:id="rId51"/>
    <p:sldId id="316" r:id="rId52"/>
    <p:sldId id="318" r:id="rId53"/>
    <p:sldId id="320" r:id="rId54"/>
    <p:sldId id="321" r:id="rId55"/>
    <p:sldId id="322" r:id="rId56"/>
    <p:sldId id="324" r:id="rId57"/>
    <p:sldId id="327" r:id="rId58"/>
    <p:sldId id="328" r:id="rId59"/>
    <p:sldId id="388" r:id="rId60"/>
    <p:sldId id="329" r:id="rId61"/>
    <p:sldId id="330" r:id="rId62"/>
    <p:sldId id="331" r:id="rId63"/>
    <p:sldId id="332" r:id="rId64"/>
    <p:sldId id="337" r:id="rId65"/>
    <p:sldId id="355" r:id="rId66"/>
    <p:sldId id="356" r:id="rId67"/>
    <p:sldId id="358" r:id="rId68"/>
    <p:sldId id="363" r:id="rId69"/>
    <p:sldId id="389" r:id="rId70"/>
    <p:sldId id="367" r:id="rId71"/>
    <p:sldId id="372" r:id="rId72"/>
    <p:sldId id="392" r:id="rId7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3864"/>
    <a:srgbClr val="A2A7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5" autoAdjust="0"/>
    <p:restoredTop sz="83942" autoAdjust="0"/>
  </p:normalViewPr>
  <p:slideViewPr>
    <p:cSldViewPr>
      <p:cViewPr>
        <p:scale>
          <a:sx n="75" d="100"/>
          <a:sy n="75" d="100"/>
        </p:scale>
        <p:origin x="-1014" y="-3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3" d="100"/>
          <a:sy n="73" d="100"/>
        </p:scale>
        <p:origin x="-2460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" Target="slides/slide10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5.xml"/><Relationship Id="rId42" Type="http://schemas.openxmlformats.org/officeDocument/2006/relationships/slide" Target="slides/slide13.xml"/><Relationship Id="rId47" Type="http://schemas.openxmlformats.org/officeDocument/2006/relationships/slide" Target="slides/slide18.xml"/><Relationship Id="rId50" Type="http://schemas.openxmlformats.org/officeDocument/2006/relationships/slide" Target="slides/slide21.xml"/><Relationship Id="rId55" Type="http://schemas.openxmlformats.org/officeDocument/2006/relationships/slide" Target="slides/slide26.xml"/><Relationship Id="rId63" Type="http://schemas.openxmlformats.org/officeDocument/2006/relationships/slide" Target="slides/slide34.xml"/><Relationship Id="rId68" Type="http://schemas.openxmlformats.org/officeDocument/2006/relationships/slide" Target="slides/slide39.xml"/><Relationship Id="rId76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42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Master" Target="slideMasters/slideMaster29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" Target="slides/slide3.xml"/><Relationship Id="rId37" Type="http://schemas.openxmlformats.org/officeDocument/2006/relationships/slide" Target="slides/slide8.xml"/><Relationship Id="rId40" Type="http://schemas.openxmlformats.org/officeDocument/2006/relationships/slide" Target="slides/slide11.xml"/><Relationship Id="rId45" Type="http://schemas.openxmlformats.org/officeDocument/2006/relationships/slide" Target="slides/slide16.xml"/><Relationship Id="rId53" Type="http://schemas.openxmlformats.org/officeDocument/2006/relationships/slide" Target="slides/slide24.xml"/><Relationship Id="rId58" Type="http://schemas.openxmlformats.org/officeDocument/2006/relationships/slide" Target="slides/slide29.xml"/><Relationship Id="rId66" Type="http://schemas.openxmlformats.org/officeDocument/2006/relationships/slide" Target="slides/slide37.xml"/><Relationship Id="rId74" Type="http://schemas.openxmlformats.org/officeDocument/2006/relationships/notesMaster" Target="notesMasters/notesMaster1.xml"/><Relationship Id="rId79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32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2.xml"/><Relationship Id="rId44" Type="http://schemas.openxmlformats.org/officeDocument/2006/relationships/slide" Target="slides/slide15.xml"/><Relationship Id="rId52" Type="http://schemas.openxmlformats.org/officeDocument/2006/relationships/slide" Target="slides/slide23.xml"/><Relationship Id="rId60" Type="http://schemas.openxmlformats.org/officeDocument/2006/relationships/slide" Target="slides/slide31.xml"/><Relationship Id="rId65" Type="http://schemas.openxmlformats.org/officeDocument/2006/relationships/slide" Target="slides/slide36.xml"/><Relationship Id="rId73" Type="http://schemas.openxmlformats.org/officeDocument/2006/relationships/slide" Target="slides/slide44.xml"/><Relationship Id="rId78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" Target="slides/slide1.xml"/><Relationship Id="rId35" Type="http://schemas.openxmlformats.org/officeDocument/2006/relationships/slide" Target="slides/slide6.xml"/><Relationship Id="rId43" Type="http://schemas.openxmlformats.org/officeDocument/2006/relationships/slide" Target="slides/slide14.xml"/><Relationship Id="rId48" Type="http://schemas.openxmlformats.org/officeDocument/2006/relationships/slide" Target="slides/slide19.xml"/><Relationship Id="rId56" Type="http://schemas.openxmlformats.org/officeDocument/2006/relationships/slide" Target="slides/slide27.xml"/><Relationship Id="rId64" Type="http://schemas.openxmlformats.org/officeDocument/2006/relationships/slide" Target="slides/slide35.xml"/><Relationship Id="rId69" Type="http://schemas.openxmlformats.org/officeDocument/2006/relationships/slide" Target="slides/slide40.xml"/><Relationship Id="rId77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22.xml"/><Relationship Id="rId72" Type="http://schemas.openxmlformats.org/officeDocument/2006/relationships/slide" Target="slides/slide43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" Target="slides/slide4.xml"/><Relationship Id="rId38" Type="http://schemas.openxmlformats.org/officeDocument/2006/relationships/slide" Target="slides/slide9.xml"/><Relationship Id="rId46" Type="http://schemas.openxmlformats.org/officeDocument/2006/relationships/slide" Target="slides/slide17.xml"/><Relationship Id="rId59" Type="http://schemas.openxmlformats.org/officeDocument/2006/relationships/slide" Target="slides/slide30.xml"/><Relationship Id="rId67" Type="http://schemas.openxmlformats.org/officeDocument/2006/relationships/slide" Target="slides/slide38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12.xml"/><Relationship Id="rId54" Type="http://schemas.openxmlformats.org/officeDocument/2006/relationships/slide" Target="slides/slide25.xml"/><Relationship Id="rId62" Type="http://schemas.openxmlformats.org/officeDocument/2006/relationships/slide" Target="slides/slide33.xml"/><Relationship Id="rId70" Type="http://schemas.openxmlformats.org/officeDocument/2006/relationships/slide" Target="slides/slide41.xml"/><Relationship Id="rId75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" Target="slides/slide7.xml"/><Relationship Id="rId49" Type="http://schemas.openxmlformats.org/officeDocument/2006/relationships/slide" Target="slides/slide20.xml"/><Relationship Id="rId57" Type="http://schemas.openxmlformats.org/officeDocument/2006/relationships/slide" Target="slides/slide2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3DB4D9-F4A7-4FD1-BBB2-5651EC307C68}" type="datetimeFigureOut">
              <a:rPr lang="en-US" smtClean="0"/>
              <a:t>5/11/2015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BFB87B-D47D-4A90-8F17-07CB71262E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50806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EA9A11-5D46-4A8D-A745-A8D445BC7602}" type="datetimeFigureOut">
              <a:rPr lang="en-US" smtClean="0"/>
              <a:t>5/11/2015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20654D-A93E-4914-86FB-F0A5884AD3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875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1100" dirty="0">
                <a:latin typeface="Book Antiqua" pitchFamily="18" charset="0"/>
              </a:rPr>
              <a:t>Impacts an estimated 135 million workers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2783C9-E595-4D21-B4AF-CB16FE31BF69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3326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Republican Response: Washington D.C., March 2014:  U.S. Senator Lamar Alexander (R-Tenn):  The president’s directive “seems engineered to make it as unappealing as possible to be an employer creating jobs in this country.”</a:t>
            </a:r>
          </a:p>
          <a:p>
            <a:endParaRPr lang="en-US" dirty="0" smtClean="0"/>
          </a:p>
          <a:p>
            <a:r>
              <a:rPr lang="en-US" dirty="0" smtClean="0"/>
              <a:t>Discuss the Grace Case 637 F.3d</a:t>
            </a:r>
            <a:r>
              <a:rPr lang="en-US" baseline="0" dirty="0" smtClean="0"/>
              <a:t> 505 (4</a:t>
            </a:r>
            <a:r>
              <a:rPr lang="en-US" baseline="30000" dirty="0" smtClean="0"/>
              <a:t>th</a:t>
            </a:r>
            <a:r>
              <a:rPr lang="en-US" baseline="0" dirty="0" smtClean="0"/>
              <a:t> Cir. 2011)</a:t>
            </a:r>
          </a:p>
          <a:p>
            <a:r>
              <a:rPr lang="en-US" baseline="0" dirty="0" smtClean="0"/>
              <a:t>	Secretary of Labor Tom Perez and Obama have said an employee can stock shelves 99 percent of the time and manage 1 percent of the time and be exempt.  Something needs to change.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20654D-A93E-4914-86FB-F0A5884AD3C0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4562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Salary minimums would be phased in over time and would be indexed to inflation</a:t>
            </a:r>
          </a:p>
          <a:p>
            <a:pPr defTabSz="864931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dirty="0" smtClean="0"/>
              <a:t>Bill</a:t>
            </a:r>
            <a:r>
              <a:rPr lang="en-US" baseline="0" dirty="0" smtClean="0"/>
              <a:t> died last year when Congressional session ended without passing -- but suggests where the DOL may go with the revisions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2783C9-E595-4D21-B4AF-CB16FE31BF69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1654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20654D-A93E-4914-86FB-F0A5884AD3C0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3471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Unpaid Interns:</a:t>
            </a:r>
          </a:p>
          <a:p>
            <a:r>
              <a:rPr lang="en-US" dirty="0" smtClean="0"/>
              <a:t>Six Rules to Follow:</a:t>
            </a:r>
          </a:p>
          <a:p>
            <a:r>
              <a:rPr lang="en-US" dirty="0" smtClean="0"/>
              <a:t>The internship is similar to training that would be given in an educational environment</a:t>
            </a:r>
          </a:p>
          <a:p>
            <a:r>
              <a:rPr lang="en-US" dirty="0" smtClean="0"/>
              <a:t>It is for the benefit of the intern</a:t>
            </a:r>
          </a:p>
          <a:p>
            <a:r>
              <a:rPr lang="en-US" dirty="0" smtClean="0"/>
              <a:t>The intern doesn’t displace regular employees</a:t>
            </a:r>
          </a:p>
          <a:p>
            <a:r>
              <a:rPr lang="en-US" dirty="0" smtClean="0"/>
              <a:t>Employer derives no immediate advantages</a:t>
            </a:r>
          </a:p>
          <a:p>
            <a:r>
              <a:rPr lang="en-US" dirty="0" smtClean="0"/>
              <a:t>Intern is not necessarily entitled to a job at the conclusion of program</a:t>
            </a:r>
          </a:p>
          <a:p>
            <a:r>
              <a:rPr lang="en-US" dirty="0" smtClean="0"/>
              <a:t>Both parties understand the intern isn’t entitled to wages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20654D-A93E-4914-86FB-F0A5884AD3C0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1574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2783C9-E595-4D21-B4AF-CB16FE31BF69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2783C9-E595-4D21-B4AF-CB16FE31BF69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U.S. DOL reports that studies suggest that 10 to 30 percent of employers may misclassify their employees as independent contractors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Sept. 15, 2014 – DOL announced that it awarded over $10 million to 19 states to enforce misclassification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of independent contractors for unemployment insurance purposes.  </a:t>
            </a:r>
          </a:p>
          <a:p>
            <a:endParaRPr lang="en-US" baseline="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Misclassifications - Employee vs. Independent Contractors</a:t>
            </a:r>
          </a:p>
          <a:p>
            <a:endParaRPr lang="en-US" baseline="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In order for the FLSA’s minimum wage and overtime pay provisions to apply, an employment relationship must exist between the “employer” and the worker (the worker must be an “employee”).</a:t>
            </a:r>
          </a:p>
          <a:p>
            <a:pPr>
              <a:buFont typeface="Arial" charset="0"/>
              <a:buNone/>
            </a:pPr>
            <a:endParaRPr lang="en-US" alt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The FLSA’s definition of “employ” includes “to suffer or permit to work.”</a:t>
            </a:r>
          </a:p>
          <a:p>
            <a:endParaRPr lang="en-US" baseline="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2783C9-E595-4D21-B4AF-CB16FE31BF69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0948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Workers misclassified as independent contractors are wrongfully denied access to important benefits and protections, such as:</a:t>
            </a:r>
          </a:p>
          <a:p>
            <a:pPr>
              <a:buFont typeface="Arial" pitchFamily="34" charset="0"/>
              <a:buChar char="•"/>
              <a:defRPr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Arial" pitchFamily="34" charset="0"/>
              <a:buChar char="–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Minimum wage and overtime pay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Workers’ compensation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Family and medical leave</a:t>
            </a:r>
          </a:p>
          <a:p>
            <a:pPr lvl="1">
              <a:buFont typeface="Arial" pitchFamily="34" charset="0"/>
              <a:buChar char="–"/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Arial" pitchFamily="34" charset="0"/>
              <a:buChar char="–"/>
              <a:defRPr/>
            </a:pPr>
            <a:r>
              <a:rPr lang="en-US" dirty="0" smtClean="0">
                <a:latin typeface="Book Antiqua" panose="02040602050305030304" pitchFamily="18" charset="0"/>
                <a:cs typeface="Times New Roman" pitchFamily="18" charset="0"/>
              </a:rPr>
              <a:t>Misclassified employees may still be eligible for unemployment insurance, but misclassification 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complicates their ability to collect these benefits. </a:t>
            </a:r>
          </a:p>
          <a:p>
            <a:pPr lvl="1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2783C9-E595-4D21-B4AF-CB16FE31BF69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42563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 one test determines Independent contractor instead of employee</a:t>
            </a:r>
          </a:p>
          <a:p>
            <a:pPr lvl="2">
              <a:lnSpc>
                <a:spcPct val="80000"/>
              </a:lnSpc>
            </a:pPr>
            <a:endParaRPr lang="en-US" sz="2800" dirty="0" smtClean="0"/>
          </a:p>
          <a:p>
            <a:pPr lvl="2">
              <a:lnSpc>
                <a:spcPct val="80000"/>
              </a:lnSpc>
            </a:pPr>
            <a:r>
              <a:rPr lang="en-US" sz="2800" dirty="0" smtClean="0">
                <a:solidFill>
                  <a:srgbClr val="002060"/>
                </a:solidFill>
              </a:rPr>
              <a:t>Economic Realities Test:</a:t>
            </a:r>
          </a:p>
          <a:p>
            <a:pPr lvl="2">
              <a:lnSpc>
                <a:spcPct val="80000"/>
              </a:lnSpc>
            </a:pPr>
            <a:r>
              <a:rPr lang="en-US" sz="2800" dirty="0" smtClean="0"/>
              <a:t>Is work an integral part of employer’s business?</a:t>
            </a:r>
          </a:p>
          <a:p>
            <a:pPr lvl="2">
              <a:lnSpc>
                <a:spcPct val="80000"/>
              </a:lnSpc>
            </a:pPr>
            <a:r>
              <a:rPr lang="en-US" sz="2800" dirty="0" smtClean="0"/>
              <a:t>Do worker’s managerial skills affect his/her profit/loss?</a:t>
            </a:r>
          </a:p>
          <a:p>
            <a:pPr lvl="2">
              <a:lnSpc>
                <a:spcPct val="80000"/>
              </a:lnSpc>
            </a:pPr>
            <a:r>
              <a:rPr lang="en-US" sz="2800" dirty="0" smtClean="0"/>
              <a:t>Relative investments in facilities and equipment</a:t>
            </a:r>
          </a:p>
          <a:p>
            <a:pPr lvl="2">
              <a:lnSpc>
                <a:spcPct val="80000"/>
              </a:lnSpc>
            </a:pPr>
            <a:r>
              <a:rPr lang="en-US" sz="2800" dirty="0" smtClean="0"/>
              <a:t>Worker’s skill and initiative</a:t>
            </a:r>
          </a:p>
          <a:p>
            <a:pPr lvl="2">
              <a:lnSpc>
                <a:spcPct val="80000"/>
              </a:lnSpc>
            </a:pPr>
            <a:r>
              <a:rPr lang="en-US" sz="2800" dirty="0" smtClean="0"/>
              <a:t>Permanency of relationship</a:t>
            </a:r>
          </a:p>
          <a:p>
            <a:pPr lvl="2">
              <a:lnSpc>
                <a:spcPct val="80000"/>
              </a:lnSpc>
            </a:pPr>
            <a:r>
              <a:rPr lang="en-US" sz="2800" dirty="0" smtClean="0"/>
              <a:t>Nature and degree of control by employer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2783C9-E595-4D21-B4AF-CB16FE31BF69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3059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2783C9-E595-4D21-B4AF-CB16FE31BF69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5875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64931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sz="1100" dirty="0">
                <a:latin typeface="Book Antiqua" pitchFamily="18" charset="0"/>
              </a:rPr>
              <a:t>Most frequently litigated </a:t>
            </a:r>
            <a:r>
              <a:rPr lang="en-US" sz="1100" dirty="0" smtClean="0">
                <a:latin typeface="Book Antiqua" pitchFamily="18" charset="0"/>
              </a:rPr>
              <a:t>exemption</a:t>
            </a:r>
          </a:p>
          <a:p>
            <a:pPr defTabSz="864931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 sz="1100" dirty="0" smtClean="0">
              <a:latin typeface="Book Antiqua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/>
              <a:t>What is discretion and independent judgment?</a:t>
            </a:r>
          </a:p>
          <a:p>
            <a:pPr algn="ctr" eaLnBrk="1" hangingPunct="1">
              <a:buFont typeface="Wingdings" pitchFamily="2" charset="2"/>
              <a:buNone/>
            </a:pPr>
            <a:endParaRPr lang="en-US" sz="2400" u="sng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sz="3000" dirty="0" smtClean="0">
                <a:solidFill>
                  <a:srgbClr val="002060"/>
                </a:solidFill>
              </a:rPr>
              <a:t>Does the employee:</a:t>
            </a:r>
          </a:p>
          <a:p>
            <a:pPr lvl="1" eaLnBrk="1" hangingPunct="1"/>
            <a:r>
              <a:rPr lang="en-US" sz="3000" dirty="0" smtClean="0">
                <a:solidFill>
                  <a:srgbClr val="002060"/>
                </a:solidFill>
              </a:rPr>
              <a:t>Evaluate options and select a particular one</a:t>
            </a:r>
          </a:p>
          <a:p>
            <a:pPr lvl="1" eaLnBrk="1" hangingPunct="1"/>
            <a:r>
              <a:rPr lang="en-US" sz="3000" dirty="0" smtClean="0">
                <a:solidFill>
                  <a:srgbClr val="002060"/>
                </a:solidFill>
              </a:rPr>
              <a:t>Create or implement policies or operations</a:t>
            </a:r>
          </a:p>
          <a:p>
            <a:pPr lvl="1" eaLnBrk="1" hangingPunct="1"/>
            <a:r>
              <a:rPr lang="en-US" sz="3000" dirty="0" smtClean="0">
                <a:solidFill>
                  <a:srgbClr val="002060"/>
                </a:solidFill>
              </a:rPr>
              <a:t>Conduct significant projects</a:t>
            </a:r>
          </a:p>
          <a:p>
            <a:pPr lvl="1" eaLnBrk="1" hangingPunct="1"/>
            <a:r>
              <a:rPr lang="en-US" sz="3000" dirty="0" smtClean="0">
                <a:solidFill>
                  <a:srgbClr val="002060"/>
                </a:solidFill>
              </a:rPr>
              <a:t>Have authority to commit the employer</a:t>
            </a:r>
          </a:p>
          <a:p>
            <a:pPr lvl="1" eaLnBrk="1" hangingPunct="1"/>
            <a:r>
              <a:rPr lang="en-US" sz="3000" dirty="0" smtClean="0">
                <a:solidFill>
                  <a:srgbClr val="002060"/>
                </a:solidFill>
              </a:rPr>
              <a:t>Have authority to vary from settled procedures</a:t>
            </a:r>
          </a:p>
          <a:p>
            <a:pPr lvl="1" eaLnBrk="1" hangingPunct="1"/>
            <a:r>
              <a:rPr lang="en-US" sz="3000" dirty="0" smtClean="0">
                <a:solidFill>
                  <a:srgbClr val="002060"/>
                </a:solidFill>
              </a:rPr>
              <a:t>Provide expert advice to management</a:t>
            </a:r>
          </a:p>
          <a:p>
            <a:pPr lvl="1" eaLnBrk="1" hangingPunct="1"/>
            <a:r>
              <a:rPr lang="en-US" sz="3000" dirty="0" smtClean="0">
                <a:solidFill>
                  <a:srgbClr val="002060"/>
                </a:solidFill>
              </a:rPr>
              <a:t>Handle problems as they arise, or recommend how problems should be handled</a:t>
            </a:r>
          </a:p>
          <a:p>
            <a:pPr defTabSz="864931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 sz="1100" dirty="0">
              <a:latin typeface="Book Antiqua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2783C9-E595-4D21-B4AF-CB16FE31BF69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9648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lnSpc>
                <a:spcPct val="80000"/>
              </a:lnSpc>
              <a:spcAft>
                <a:spcPct val="10000"/>
              </a:spcAft>
            </a:pPr>
            <a:r>
              <a:rPr lang="en-US" dirty="0" smtClean="0">
                <a:latin typeface="Book Antiqua" pitchFamily="18" charset="0"/>
              </a:rPr>
              <a:t>Equivalent work experience in proposed regulations DELETED</a:t>
            </a:r>
          </a:p>
          <a:p>
            <a:pPr lvl="1" eaLnBrk="1" hangingPunct="1">
              <a:lnSpc>
                <a:spcPct val="80000"/>
              </a:lnSpc>
              <a:spcAft>
                <a:spcPct val="10000"/>
              </a:spcAft>
            </a:pPr>
            <a:r>
              <a:rPr lang="en-US" dirty="0" smtClean="0">
                <a:latin typeface="Book Antiqua" pitchFamily="18" charset="0"/>
              </a:rPr>
              <a:t>“Occasionally,” a non-degree holder qualifi</a:t>
            </a:r>
            <a:r>
              <a:rPr lang="en-US" sz="1900" dirty="0">
                <a:latin typeface="Book Antiqua" pitchFamily="18" charset="0"/>
              </a:rPr>
              <a:t>es</a:t>
            </a:r>
            <a:endParaRPr lang="en-US" sz="17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2783C9-E595-4D21-B4AF-CB16FE31BF69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8009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lvl="1" defTabSz="905669">
              <a:defRPr/>
            </a:pPr>
            <a:r>
              <a:rPr lang="en-US" sz="1600" dirty="0"/>
              <a:t>NOTE: If employer paid a salary, and employees were already compensated for the time worked, then employer would only multiply the regular rate times .5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2783C9-E595-4D21-B4AF-CB16FE31BF69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9.jp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C355E-A8E7-466F-98B4-545370DADEF2}" type="datetimeFigureOut">
              <a:rPr lang="en-US" smtClean="0"/>
              <a:t>5/11/2015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6DD9E-E3A6-45BC-BAF1-F0BA52625B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054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C355E-A8E7-466F-98B4-545370DADEF2}" type="datetimeFigureOut">
              <a:rPr lang="en-US" smtClean="0"/>
              <a:t>5/11/2015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6DD9E-E3A6-45BC-BAF1-F0BA52625B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17111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8B138-8DA9-4851-9FC6-480D1A5056B2}" type="datetimeFigureOut">
              <a:rPr lang="en-US" smtClean="0"/>
              <a:t>5/11/2015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7289B-683B-4EEC-A4F2-BF87A1A5E0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23238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2B386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A2A7AB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172200"/>
            <a:ext cx="2133600" cy="365125"/>
          </a:xfrm>
        </p:spPr>
        <p:txBody>
          <a:bodyPr/>
          <a:lstStyle>
            <a:lvl1pPr>
              <a:defRPr>
                <a:solidFill>
                  <a:srgbClr val="A2A7AB"/>
                </a:solidFill>
              </a:defRPr>
            </a:lvl1pPr>
          </a:lstStyle>
          <a:p>
            <a:fld id="{91E1502D-A185-4761-BFED-726E2A38DD38}" type="datetimeFigureOut">
              <a:rPr lang="en-US" smtClean="0"/>
              <a:pPr/>
              <a:t>5/11/2015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62400" y="6172200"/>
            <a:ext cx="2133600" cy="365125"/>
          </a:xfrm>
        </p:spPr>
        <p:txBody>
          <a:bodyPr/>
          <a:lstStyle>
            <a:lvl1pPr>
              <a:defRPr>
                <a:solidFill>
                  <a:srgbClr val="A2A7AB"/>
                </a:solidFill>
              </a:defRPr>
            </a:lvl1pPr>
          </a:lstStyle>
          <a:p>
            <a:fld id="{A9A2ED87-FC71-44B5-9EDE-04B9F267A4D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76806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B386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2B3864"/>
                </a:solidFill>
              </a:defRPr>
            </a:lvl1pPr>
            <a:lvl2pPr>
              <a:defRPr>
                <a:solidFill>
                  <a:srgbClr val="2B3864"/>
                </a:solidFill>
              </a:defRPr>
            </a:lvl2pPr>
            <a:lvl3pPr>
              <a:defRPr>
                <a:solidFill>
                  <a:srgbClr val="2B3864"/>
                </a:solidFill>
              </a:defRPr>
            </a:lvl3pPr>
            <a:lvl4pPr>
              <a:defRPr>
                <a:solidFill>
                  <a:srgbClr val="2B3864"/>
                </a:solidFill>
              </a:defRPr>
            </a:lvl4pPr>
            <a:lvl5pPr>
              <a:defRPr>
                <a:solidFill>
                  <a:srgbClr val="2B3864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1502D-A185-4761-BFED-726E2A38DD38}" type="datetimeFigureOut">
              <a:rPr lang="en-US" smtClean="0"/>
              <a:t>5/11/2015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ED87-FC71-44B5-9EDE-04B9F267A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76688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2B386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A2A7AB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1502D-A185-4761-BFED-726E2A38DD38}" type="datetimeFigureOut">
              <a:rPr lang="en-US" smtClean="0"/>
              <a:t>5/11/2015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ED87-FC71-44B5-9EDE-04B9F267A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46040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B386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4525963"/>
          </a:xfrm>
        </p:spPr>
        <p:txBody>
          <a:bodyPr/>
          <a:lstStyle>
            <a:lvl1pPr>
              <a:defRPr sz="2800">
                <a:solidFill>
                  <a:srgbClr val="2B3864"/>
                </a:solidFill>
              </a:defRPr>
            </a:lvl1pPr>
            <a:lvl2pPr>
              <a:defRPr sz="2400">
                <a:solidFill>
                  <a:srgbClr val="2B3864"/>
                </a:solidFill>
              </a:defRPr>
            </a:lvl2pPr>
            <a:lvl3pPr>
              <a:defRPr sz="2000">
                <a:solidFill>
                  <a:srgbClr val="2B3864"/>
                </a:solidFill>
              </a:defRPr>
            </a:lvl3pPr>
            <a:lvl4pPr>
              <a:defRPr sz="1800">
                <a:solidFill>
                  <a:srgbClr val="2B3864"/>
                </a:solidFill>
              </a:defRPr>
            </a:lvl4pPr>
            <a:lvl5pPr>
              <a:defRPr sz="1800">
                <a:solidFill>
                  <a:srgbClr val="2B3864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4525963"/>
          </a:xfrm>
        </p:spPr>
        <p:txBody>
          <a:bodyPr/>
          <a:lstStyle>
            <a:lvl1pPr>
              <a:defRPr sz="2800">
                <a:solidFill>
                  <a:srgbClr val="2B3864"/>
                </a:solidFill>
              </a:defRPr>
            </a:lvl1pPr>
            <a:lvl2pPr>
              <a:defRPr sz="2400">
                <a:solidFill>
                  <a:srgbClr val="2B3864"/>
                </a:solidFill>
              </a:defRPr>
            </a:lvl2pPr>
            <a:lvl3pPr>
              <a:defRPr sz="2000">
                <a:solidFill>
                  <a:srgbClr val="2B3864"/>
                </a:solidFill>
              </a:defRPr>
            </a:lvl3pPr>
            <a:lvl4pPr>
              <a:defRPr sz="1800">
                <a:solidFill>
                  <a:srgbClr val="2B3864"/>
                </a:solidFill>
              </a:defRPr>
            </a:lvl4pPr>
            <a:lvl5pPr>
              <a:defRPr sz="1800">
                <a:solidFill>
                  <a:srgbClr val="2B3864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1502D-A185-4761-BFED-726E2A38DD38}" type="datetimeFigureOut">
              <a:rPr lang="en-US" smtClean="0"/>
              <a:t>5/11/2015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ED87-FC71-44B5-9EDE-04B9F267A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95478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B386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2B386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82762"/>
            <a:ext cx="4040188" cy="3951288"/>
          </a:xfrm>
        </p:spPr>
        <p:txBody>
          <a:bodyPr/>
          <a:lstStyle>
            <a:lvl1pPr>
              <a:defRPr sz="2400">
                <a:solidFill>
                  <a:srgbClr val="2B3864"/>
                </a:solidFill>
              </a:defRPr>
            </a:lvl1pPr>
            <a:lvl2pPr>
              <a:defRPr sz="2000">
                <a:solidFill>
                  <a:srgbClr val="2B3864"/>
                </a:solidFill>
              </a:defRPr>
            </a:lvl2pPr>
            <a:lvl3pPr>
              <a:defRPr sz="1800">
                <a:solidFill>
                  <a:srgbClr val="2B3864"/>
                </a:solidFill>
              </a:defRPr>
            </a:lvl3pPr>
            <a:lvl4pPr>
              <a:defRPr sz="1600">
                <a:solidFill>
                  <a:srgbClr val="2B3864"/>
                </a:solidFill>
              </a:defRPr>
            </a:lvl4pPr>
            <a:lvl5pPr>
              <a:defRPr sz="1600">
                <a:solidFill>
                  <a:srgbClr val="2B3864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43000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2B386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782762"/>
            <a:ext cx="4041775" cy="3951288"/>
          </a:xfrm>
        </p:spPr>
        <p:txBody>
          <a:bodyPr/>
          <a:lstStyle>
            <a:lvl1pPr>
              <a:defRPr sz="2400">
                <a:solidFill>
                  <a:srgbClr val="2B3864"/>
                </a:solidFill>
              </a:defRPr>
            </a:lvl1pPr>
            <a:lvl2pPr>
              <a:defRPr sz="2000">
                <a:solidFill>
                  <a:srgbClr val="2B3864"/>
                </a:solidFill>
              </a:defRPr>
            </a:lvl2pPr>
            <a:lvl3pPr>
              <a:defRPr sz="1800">
                <a:solidFill>
                  <a:srgbClr val="2B3864"/>
                </a:solidFill>
              </a:defRPr>
            </a:lvl3pPr>
            <a:lvl4pPr>
              <a:defRPr sz="1600">
                <a:solidFill>
                  <a:srgbClr val="2B3864"/>
                </a:solidFill>
              </a:defRPr>
            </a:lvl4pPr>
            <a:lvl5pPr>
              <a:defRPr sz="1600">
                <a:solidFill>
                  <a:srgbClr val="2B3864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1502D-A185-4761-BFED-726E2A38DD38}" type="datetimeFigureOut">
              <a:rPr lang="en-US" smtClean="0"/>
              <a:t>5/11/2015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ED87-FC71-44B5-9EDE-04B9F267A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667419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B386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1502D-A185-4761-BFED-726E2A38DD38}" type="datetimeFigureOut">
              <a:rPr lang="en-US" smtClean="0"/>
              <a:t>5/11/2015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ED87-FC71-44B5-9EDE-04B9F267A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07871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1502D-A185-4761-BFED-726E2A38DD38}" type="datetimeFigureOut">
              <a:rPr lang="en-US" smtClean="0"/>
              <a:t>5/11/2015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ED87-FC71-44B5-9EDE-04B9F267A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2606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3008313" cy="990600"/>
          </a:xfrm>
        </p:spPr>
        <p:txBody>
          <a:bodyPr anchor="b"/>
          <a:lstStyle>
            <a:lvl1pPr algn="l">
              <a:defRPr sz="2000" b="1">
                <a:solidFill>
                  <a:srgbClr val="2B386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90600"/>
            <a:ext cx="5111750" cy="4953000"/>
          </a:xfrm>
        </p:spPr>
        <p:txBody>
          <a:bodyPr/>
          <a:lstStyle>
            <a:lvl1pPr>
              <a:defRPr sz="3200">
                <a:solidFill>
                  <a:srgbClr val="2B3864"/>
                </a:solidFill>
              </a:defRPr>
            </a:lvl1pPr>
            <a:lvl2pPr>
              <a:defRPr sz="2800">
                <a:solidFill>
                  <a:srgbClr val="2B3864"/>
                </a:solidFill>
              </a:defRPr>
            </a:lvl2pPr>
            <a:lvl3pPr>
              <a:defRPr sz="2400">
                <a:solidFill>
                  <a:srgbClr val="2B3864"/>
                </a:solidFill>
              </a:defRPr>
            </a:lvl3pPr>
            <a:lvl4pPr>
              <a:defRPr sz="2000">
                <a:solidFill>
                  <a:srgbClr val="2B3864"/>
                </a:solidFill>
              </a:defRPr>
            </a:lvl4pPr>
            <a:lvl5pPr>
              <a:defRPr sz="2000">
                <a:solidFill>
                  <a:srgbClr val="2B3864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57401"/>
            <a:ext cx="3008313" cy="3886200"/>
          </a:xfrm>
        </p:spPr>
        <p:txBody>
          <a:bodyPr/>
          <a:lstStyle>
            <a:lvl1pPr marL="0" indent="0">
              <a:buNone/>
              <a:defRPr sz="1400">
                <a:solidFill>
                  <a:srgbClr val="2B3864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1502D-A185-4761-BFED-726E2A38DD38}" type="datetimeFigureOut">
              <a:rPr lang="en-US" smtClean="0"/>
              <a:t>5/11/2015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ED87-FC71-44B5-9EDE-04B9F267A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44767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rgbClr val="2B386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66799"/>
            <a:ext cx="5486400" cy="36607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76262"/>
          </a:xfrm>
        </p:spPr>
        <p:txBody>
          <a:bodyPr/>
          <a:lstStyle>
            <a:lvl1pPr marL="0" indent="0">
              <a:buNone/>
              <a:defRPr sz="1400">
                <a:solidFill>
                  <a:srgbClr val="2B3864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1502D-A185-4761-BFED-726E2A38DD38}" type="datetimeFigureOut">
              <a:rPr lang="en-US" smtClean="0"/>
              <a:t>5/11/2015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ED87-FC71-44B5-9EDE-04B9F267A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770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C355E-A8E7-466F-98B4-545370DADEF2}" type="datetimeFigureOut">
              <a:rPr lang="en-US" smtClean="0"/>
              <a:t>5/11/2015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6DD9E-E3A6-45BC-BAF1-F0BA52625B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38913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B386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rgbClr val="2B3864"/>
                </a:solidFill>
              </a:defRPr>
            </a:lvl1pPr>
            <a:lvl2pPr>
              <a:defRPr>
                <a:solidFill>
                  <a:srgbClr val="2B3864"/>
                </a:solidFill>
              </a:defRPr>
            </a:lvl2pPr>
            <a:lvl3pPr>
              <a:defRPr>
                <a:solidFill>
                  <a:srgbClr val="2B3864"/>
                </a:solidFill>
              </a:defRPr>
            </a:lvl3pPr>
            <a:lvl4pPr>
              <a:defRPr>
                <a:solidFill>
                  <a:srgbClr val="2B3864"/>
                </a:solidFill>
              </a:defRPr>
            </a:lvl4pPr>
            <a:lvl5pPr>
              <a:defRPr>
                <a:solidFill>
                  <a:srgbClr val="2B3864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1502D-A185-4761-BFED-726E2A38DD38}" type="datetimeFigureOut">
              <a:rPr lang="en-US" smtClean="0"/>
              <a:t>5/11/2015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ED87-FC71-44B5-9EDE-04B9F267A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724679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90601"/>
            <a:ext cx="2057400" cy="4953000"/>
          </a:xfrm>
        </p:spPr>
        <p:txBody>
          <a:bodyPr vert="eaVert"/>
          <a:lstStyle>
            <a:lvl1pPr>
              <a:defRPr>
                <a:solidFill>
                  <a:srgbClr val="2B386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90601"/>
            <a:ext cx="6019800" cy="4953000"/>
          </a:xfrm>
        </p:spPr>
        <p:txBody>
          <a:bodyPr vert="eaVert"/>
          <a:lstStyle>
            <a:lvl1pPr>
              <a:defRPr>
                <a:solidFill>
                  <a:srgbClr val="2B3864"/>
                </a:solidFill>
              </a:defRPr>
            </a:lvl1pPr>
            <a:lvl2pPr>
              <a:defRPr>
                <a:solidFill>
                  <a:srgbClr val="2B3864"/>
                </a:solidFill>
              </a:defRPr>
            </a:lvl2pPr>
            <a:lvl3pPr>
              <a:defRPr>
                <a:solidFill>
                  <a:srgbClr val="2B3864"/>
                </a:solidFill>
              </a:defRPr>
            </a:lvl3pPr>
            <a:lvl4pPr>
              <a:defRPr>
                <a:solidFill>
                  <a:srgbClr val="2B3864"/>
                </a:solidFill>
              </a:defRPr>
            </a:lvl4pPr>
            <a:lvl5pPr>
              <a:defRPr>
                <a:solidFill>
                  <a:srgbClr val="2B3864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1502D-A185-4761-BFED-726E2A38DD38}" type="datetimeFigureOut">
              <a:rPr lang="en-US" smtClean="0"/>
              <a:t>5/11/2015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ED87-FC71-44B5-9EDE-04B9F267A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27198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2B386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A2A7AB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172200"/>
            <a:ext cx="2133600" cy="365125"/>
          </a:xfrm>
        </p:spPr>
        <p:txBody>
          <a:bodyPr/>
          <a:lstStyle>
            <a:lvl1pPr>
              <a:defRPr>
                <a:solidFill>
                  <a:srgbClr val="A2A7AB"/>
                </a:solidFill>
              </a:defRPr>
            </a:lvl1pPr>
          </a:lstStyle>
          <a:p>
            <a:fld id="{91E1502D-A185-4761-BFED-726E2A38DD38}" type="datetimeFigureOut">
              <a:rPr lang="en-US" smtClean="0"/>
              <a:pPr/>
              <a:t>5/11/2015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62400" y="6172200"/>
            <a:ext cx="2133600" cy="365125"/>
          </a:xfrm>
        </p:spPr>
        <p:txBody>
          <a:bodyPr/>
          <a:lstStyle>
            <a:lvl1pPr>
              <a:defRPr>
                <a:solidFill>
                  <a:srgbClr val="A2A7AB"/>
                </a:solidFill>
              </a:defRPr>
            </a:lvl1pPr>
          </a:lstStyle>
          <a:p>
            <a:fld id="{A9A2ED87-FC71-44B5-9EDE-04B9F267A4D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72181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B386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2B3864"/>
                </a:solidFill>
              </a:defRPr>
            </a:lvl1pPr>
            <a:lvl2pPr>
              <a:defRPr>
                <a:solidFill>
                  <a:srgbClr val="2B3864"/>
                </a:solidFill>
              </a:defRPr>
            </a:lvl2pPr>
            <a:lvl3pPr>
              <a:defRPr>
                <a:solidFill>
                  <a:srgbClr val="2B3864"/>
                </a:solidFill>
              </a:defRPr>
            </a:lvl3pPr>
            <a:lvl4pPr>
              <a:defRPr>
                <a:solidFill>
                  <a:srgbClr val="2B3864"/>
                </a:solidFill>
              </a:defRPr>
            </a:lvl4pPr>
            <a:lvl5pPr>
              <a:defRPr>
                <a:solidFill>
                  <a:srgbClr val="2B3864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1502D-A185-4761-BFED-726E2A38DD38}" type="datetimeFigureOut">
              <a:rPr lang="en-US" smtClean="0"/>
              <a:t>5/11/2015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ED87-FC71-44B5-9EDE-04B9F267A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20158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2B386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A2A7AB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1502D-A185-4761-BFED-726E2A38DD38}" type="datetimeFigureOut">
              <a:rPr lang="en-US" smtClean="0"/>
              <a:t>5/11/2015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ED87-FC71-44B5-9EDE-04B9F267A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25407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B386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4525963"/>
          </a:xfrm>
        </p:spPr>
        <p:txBody>
          <a:bodyPr/>
          <a:lstStyle>
            <a:lvl1pPr>
              <a:defRPr sz="2800">
                <a:solidFill>
                  <a:srgbClr val="2B3864"/>
                </a:solidFill>
              </a:defRPr>
            </a:lvl1pPr>
            <a:lvl2pPr>
              <a:defRPr sz="2400">
                <a:solidFill>
                  <a:srgbClr val="2B3864"/>
                </a:solidFill>
              </a:defRPr>
            </a:lvl2pPr>
            <a:lvl3pPr>
              <a:defRPr sz="2000">
                <a:solidFill>
                  <a:srgbClr val="2B3864"/>
                </a:solidFill>
              </a:defRPr>
            </a:lvl3pPr>
            <a:lvl4pPr>
              <a:defRPr sz="1800">
                <a:solidFill>
                  <a:srgbClr val="2B3864"/>
                </a:solidFill>
              </a:defRPr>
            </a:lvl4pPr>
            <a:lvl5pPr>
              <a:defRPr sz="1800">
                <a:solidFill>
                  <a:srgbClr val="2B3864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4525963"/>
          </a:xfrm>
        </p:spPr>
        <p:txBody>
          <a:bodyPr/>
          <a:lstStyle>
            <a:lvl1pPr>
              <a:defRPr sz="2800">
                <a:solidFill>
                  <a:srgbClr val="2B3864"/>
                </a:solidFill>
              </a:defRPr>
            </a:lvl1pPr>
            <a:lvl2pPr>
              <a:defRPr sz="2400">
                <a:solidFill>
                  <a:srgbClr val="2B3864"/>
                </a:solidFill>
              </a:defRPr>
            </a:lvl2pPr>
            <a:lvl3pPr>
              <a:defRPr sz="2000">
                <a:solidFill>
                  <a:srgbClr val="2B3864"/>
                </a:solidFill>
              </a:defRPr>
            </a:lvl3pPr>
            <a:lvl4pPr>
              <a:defRPr sz="1800">
                <a:solidFill>
                  <a:srgbClr val="2B3864"/>
                </a:solidFill>
              </a:defRPr>
            </a:lvl4pPr>
            <a:lvl5pPr>
              <a:defRPr sz="1800">
                <a:solidFill>
                  <a:srgbClr val="2B3864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1502D-A185-4761-BFED-726E2A38DD38}" type="datetimeFigureOut">
              <a:rPr lang="en-US" smtClean="0"/>
              <a:t>5/11/2015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ED87-FC71-44B5-9EDE-04B9F267A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88829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B386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2B386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82762"/>
            <a:ext cx="4040188" cy="3951288"/>
          </a:xfrm>
        </p:spPr>
        <p:txBody>
          <a:bodyPr/>
          <a:lstStyle>
            <a:lvl1pPr>
              <a:defRPr sz="2400">
                <a:solidFill>
                  <a:srgbClr val="2B3864"/>
                </a:solidFill>
              </a:defRPr>
            </a:lvl1pPr>
            <a:lvl2pPr>
              <a:defRPr sz="2000">
                <a:solidFill>
                  <a:srgbClr val="2B3864"/>
                </a:solidFill>
              </a:defRPr>
            </a:lvl2pPr>
            <a:lvl3pPr>
              <a:defRPr sz="1800">
                <a:solidFill>
                  <a:srgbClr val="2B3864"/>
                </a:solidFill>
              </a:defRPr>
            </a:lvl3pPr>
            <a:lvl4pPr>
              <a:defRPr sz="1600">
                <a:solidFill>
                  <a:srgbClr val="2B3864"/>
                </a:solidFill>
              </a:defRPr>
            </a:lvl4pPr>
            <a:lvl5pPr>
              <a:defRPr sz="1600">
                <a:solidFill>
                  <a:srgbClr val="2B3864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43000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2B386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782762"/>
            <a:ext cx="4041775" cy="3951288"/>
          </a:xfrm>
        </p:spPr>
        <p:txBody>
          <a:bodyPr/>
          <a:lstStyle>
            <a:lvl1pPr>
              <a:defRPr sz="2400">
                <a:solidFill>
                  <a:srgbClr val="2B3864"/>
                </a:solidFill>
              </a:defRPr>
            </a:lvl1pPr>
            <a:lvl2pPr>
              <a:defRPr sz="2000">
                <a:solidFill>
                  <a:srgbClr val="2B3864"/>
                </a:solidFill>
              </a:defRPr>
            </a:lvl2pPr>
            <a:lvl3pPr>
              <a:defRPr sz="1800">
                <a:solidFill>
                  <a:srgbClr val="2B3864"/>
                </a:solidFill>
              </a:defRPr>
            </a:lvl3pPr>
            <a:lvl4pPr>
              <a:defRPr sz="1600">
                <a:solidFill>
                  <a:srgbClr val="2B3864"/>
                </a:solidFill>
              </a:defRPr>
            </a:lvl4pPr>
            <a:lvl5pPr>
              <a:defRPr sz="1600">
                <a:solidFill>
                  <a:srgbClr val="2B3864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1502D-A185-4761-BFED-726E2A38DD38}" type="datetimeFigureOut">
              <a:rPr lang="en-US" smtClean="0"/>
              <a:t>5/11/2015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ED87-FC71-44B5-9EDE-04B9F267A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97857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B386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1502D-A185-4761-BFED-726E2A38DD38}" type="datetimeFigureOut">
              <a:rPr lang="en-US" smtClean="0"/>
              <a:t>5/11/2015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ED87-FC71-44B5-9EDE-04B9F267A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884614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1502D-A185-4761-BFED-726E2A38DD38}" type="datetimeFigureOut">
              <a:rPr lang="en-US" smtClean="0"/>
              <a:t>5/11/2015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ED87-FC71-44B5-9EDE-04B9F267A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0094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3008313" cy="990600"/>
          </a:xfrm>
        </p:spPr>
        <p:txBody>
          <a:bodyPr anchor="b"/>
          <a:lstStyle>
            <a:lvl1pPr algn="l">
              <a:defRPr sz="2000" b="1">
                <a:solidFill>
                  <a:srgbClr val="2B386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90600"/>
            <a:ext cx="5111750" cy="4953000"/>
          </a:xfrm>
        </p:spPr>
        <p:txBody>
          <a:bodyPr/>
          <a:lstStyle>
            <a:lvl1pPr>
              <a:defRPr sz="3200">
                <a:solidFill>
                  <a:srgbClr val="2B3864"/>
                </a:solidFill>
              </a:defRPr>
            </a:lvl1pPr>
            <a:lvl2pPr>
              <a:defRPr sz="2800">
                <a:solidFill>
                  <a:srgbClr val="2B3864"/>
                </a:solidFill>
              </a:defRPr>
            </a:lvl2pPr>
            <a:lvl3pPr>
              <a:defRPr sz="2400">
                <a:solidFill>
                  <a:srgbClr val="2B3864"/>
                </a:solidFill>
              </a:defRPr>
            </a:lvl3pPr>
            <a:lvl4pPr>
              <a:defRPr sz="2000">
                <a:solidFill>
                  <a:srgbClr val="2B3864"/>
                </a:solidFill>
              </a:defRPr>
            </a:lvl4pPr>
            <a:lvl5pPr>
              <a:defRPr sz="2000">
                <a:solidFill>
                  <a:srgbClr val="2B3864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57401"/>
            <a:ext cx="3008313" cy="3886200"/>
          </a:xfrm>
        </p:spPr>
        <p:txBody>
          <a:bodyPr/>
          <a:lstStyle>
            <a:lvl1pPr marL="0" indent="0">
              <a:buNone/>
              <a:defRPr sz="1400">
                <a:solidFill>
                  <a:srgbClr val="2B3864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1502D-A185-4761-BFED-726E2A38DD38}" type="datetimeFigureOut">
              <a:rPr lang="en-US" smtClean="0"/>
              <a:t>5/11/2015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ED87-FC71-44B5-9EDE-04B9F267A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5075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C355E-A8E7-466F-98B4-545370DADEF2}" type="datetimeFigureOut">
              <a:rPr lang="en-US" smtClean="0"/>
              <a:t>5/11/2015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6DD9E-E3A6-45BC-BAF1-F0BA52625B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793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rgbClr val="2B386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66799"/>
            <a:ext cx="5486400" cy="36607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76262"/>
          </a:xfrm>
        </p:spPr>
        <p:txBody>
          <a:bodyPr/>
          <a:lstStyle>
            <a:lvl1pPr marL="0" indent="0">
              <a:buNone/>
              <a:defRPr sz="1400">
                <a:solidFill>
                  <a:srgbClr val="2B3864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1502D-A185-4761-BFED-726E2A38DD38}" type="datetimeFigureOut">
              <a:rPr lang="en-US" smtClean="0"/>
              <a:t>5/11/2015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ED87-FC71-44B5-9EDE-04B9F267A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92148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B386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rgbClr val="2B3864"/>
                </a:solidFill>
              </a:defRPr>
            </a:lvl1pPr>
            <a:lvl2pPr>
              <a:defRPr>
                <a:solidFill>
                  <a:srgbClr val="2B3864"/>
                </a:solidFill>
              </a:defRPr>
            </a:lvl2pPr>
            <a:lvl3pPr>
              <a:defRPr>
                <a:solidFill>
                  <a:srgbClr val="2B3864"/>
                </a:solidFill>
              </a:defRPr>
            </a:lvl3pPr>
            <a:lvl4pPr>
              <a:defRPr>
                <a:solidFill>
                  <a:srgbClr val="2B3864"/>
                </a:solidFill>
              </a:defRPr>
            </a:lvl4pPr>
            <a:lvl5pPr>
              <a:defRPr>
                <a:solidFill>
                  <a:srgbClr val="2B3864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1502D-A185-4761-BFED-726E2A38DD38}" type="datetimeFigureOut">
              <a:rPr lang="en-US" smtClean="0"/>
              <a:t>5/11/2015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ED87-FC71-44B5-9EDE-04B9F267A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25614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90601"/>
            <a:ext cx="2057400" cy="4953000"/>
          </a:xfrm>
        </p:spPr>
        <p:txBody>
          <a:bodyPr vert="eaVert"/>
          <a:lstStyle>
            <a:lvl1pPr>
              <a:defRPr>
                <a:solidFill>
                  <a:srgbClr val="2B386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90601"/>
            <a:ext cx="6019800" cy="4953000"/>
          </a:xfrm>
        </p:spPr>
        <p:txBody>
          <a:bodyPr vert="eaVert"/>
          <a:lstStyle>
            <a:lvl1pPr>
              <a:defRPr>
                <a:solidFill>
                  <a:srgbClr val="2B3864"/>
                </a:solidFill>
              </a:defRPr>
            </a:lvl1pPr>
            <a:lvl2pPr>
              <a:defRPr>
                <a:solidFill>
                  <a:srgbClr val="2B3864"/>
                </a:solidFill>
              </a:defRPr>
            </a:lvl2pPr>
            <a:lvl3pPr>
              <a:defRPr>
                <a:solidFill>
                  <a:srgbClr val="2B3864"/>
                </a:solidFill>
              </a:defRPr>
            </a:lvl3pPr>
            <a:lvl4pPr>
              <a:defRPr>
                <a:solidFill>
                  <a:srgbClr val="2B3864"/>
                </a:solidFill>
              </a:defRPr>
            </a:lvl4pPr>
            <a:lvl5pPr>
              <a:defRPr>
                <a:solidFill>
                  <a:srgbClr val="2B3864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1502D-A185-4761-BFED-726E2A38DD38}" type="datetimeFigureOut">
              <a:rPr lang="en-US" smtClean="0"/>
              <a:t>5/11/2015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ED87-FC71-44B5-9EDE-04B9F267A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664653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2B386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A2A7AB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172200"/>
            <a:ext cx="2133600" cy="365125"/>
          </a:xfrm>
        </p:spPr>
        <p:txBody>
          <a:bodyPr/>
          <a:lstStyle>
            <a:lvl1pPr>
              <a:defRPr>
                <a:solidFill>
                  <a:srgbClr val="A2A7AB"/>
                </a:solidFill>
              </a:defRPr>
            </a:lvl1pPr>
          </a:lstStyle>
          <a:p>
            <a:fld id="{91E1502D-A185-4761-BFED-726E2A38DD38}" type="datetimeFigureOut">
              <a:rPr lang="en-US" smtClean="0"/>
              <a:pPr/>
              <a:t>5/11/2015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62400" y="6172200"/>
            <a:ext cx="2133600" cy="365125"/>
          </a:xfrm>
        </p:spPr>
        <p:txBody>
          <a:bodyPr/>
          <a:lstStyle>
            <a:lvl1pPr>
              <a:defRPr>
                <a:solidFill>
                  <a:srgbClr val="A2A7AB"/>
                </a:solidFill>
              </a:defRPr>
            </a:lvl1pPr>
          </a:lstStyle>
          <a:p>
            <a:fld id="{A9A2ED87-FC71-44B5-9EDE-04B9F267A4D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86813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B386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2B3864"/>
                </a:solidFill>
              </a:defRPr>
            </a:lvl1pPr>
            <a:lvl2pPr>
              <a:defRPr>
                <a:solidFill>
                  <a:srgbClr val="2B3864"/>
                </a:solidFill>
              </a:defRPr>
            </a:lvl2pPr>
            <a:lvl3pPr>
              <a:defRPr>
                <a:solidFill>
                  <a:srgbClr val="2B3864"/>
                </a:solidFill>
              </a:defRPr>
            </a:lvl3pPr>
            <a:lvl4pPr>
              <a:defRPr>
                <a:solidFill>
                  <a:srgbClr val="2B3864"/>
                </a:solidFill>
              </a:defRPr>
            </a:lvl4pPr>
            <a:lvl5pPr>
              <a:defRPr>
                <a:solidFill>
                  <a:srgbClr val="2B3864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1502D-A185-4761-BFED-726E2A38DD38}" type="datetimeFigureOut">
              <a:rPr lang="en-US" smtClean="0"/>
              <a:t>5/11/2015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ED87-FC71-44B5-9EDE-04B9F267A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592369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2B386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A2A7AB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1502D-A185-4761-BFED-726E2A38DD38}" type="datetimeFigureOut">
              <a:rPr lang="en-US" smtClean="0"/>
              <a:t>5/11/2015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ED87-FC71-44B5-9EDE-04B9F267A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65771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B386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4525963"/>
          </a:xfrm>
        </p:spPr>
        <p:txBody>
          <a:bodyPr/>
          <a:lstStyle>
            <a:lvl1pPr>
              <a:defRPr sz="2800">
                <a:solidFill>
                  <a:srgbClr val="2B3864"/>
                </a:solidFill>
              </a:defRPr>
            </a:lvl1pPr>
            <a:lvl2pPr>
              <a:defRPr sz="2400">
                <a:solidFill>
                  <a:srgbClr val="2B3864"/>
                </a:solidFill>
              </a:defRPr>
            </a:lvl2pPr>
            <a:lvl3pPr>
              <a:defRPr sz="2000">
                <a:solidFill>
                  <a:srgbClr val="2B3864"/>
                </a:solidFill>
              </a:defRPr>
            </a:lvl3pPr>
            <a:lvl4pPr>
              <a:defRPr sz="1800">
                <a:solidFill>
                  <a:srgbClr val="2B3864"/>
                </a:solidFill>
              </a:defRPr>
            </a:lvl4pPr>
            <a:lvl5pPr>
              <a:defRPr sz="1800">
                <a:solidFill>
                  <a:srgbClr val="2B3864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4525963"/>
          </a:xfrm>
        </p:spPr>
        <p:txBody>
          <a:bodyPr/>
          <a:lstStyle>
            <a:lvl1pPr>
              <a:defRPr sz="2800">
                <a:solidFill>
                  <a:srgbClr val="2B3864"/>
                </a:solidFill>
              </a:defRPr>
            </a:lvl1pPr>
            <a:lvl2pPr>
              <a:defRPr sz="2400">
                <a:solidFill>
                  <a:srgbClr val="2B3864"/>
                </a:solidFill>
              </a:defRPr>
            </a:lvl2pPr>
            <a:lvl3pPr>
              <a:defRPr sz="2000">
                <a:solidFill>
                  <a:srgbClr val="2B3864"/>
                </a:solidFill>
              </a:defRPr>
            </a:lvl3pPr>
            <a:lvl4pPr>
              <a:defRPr sz="1800">
                <a:solidFill>
                  <a:srgbClr val="2B3864"/>
                </a:solidFill>
              </a:defRPr>
            </a:lvl4pPr>
            <a:lvl5pPr>
              <a:defRPr sz="1800">
                <a:solidFill>
                  <a:srgbClr val="2B3864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1502D-A185-4761-BFED-726E2A38DD38}" type="datetimeFigureOut">
              <a:rPr lang="en-US" smtClean="0"/>
              <a:t>5/11/2015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ED87-FC71-44B5-9EDE-04B9F267A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44981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B386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2B386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82762"/>
            <a:ext cx="4040188" cy="3951288"/>
          </a:xfrm>
        </p:spPr>
        <p:txBody>
          <a:bodyPr/>
          <a:lstStyle>
            <a:lvl1pPr>
              <a:defRPr sz="2400">
                <a:solidFill>
                  <a:srgbClr val="2B3864"/>
                </a:solidFill>
              </a:defRPr>
            </a:lvl1pPr>
            <a:lvl2pPr>
              <a:defRPr sz="2000">
                <a:solidFill>
                  <a:srgbClr val="2B3864"/>
                </a:solidFill>
              </a:defRPr>
            </a:lvl2pPr>
            <a:lvl3pPr>
              <a:defRPr sz="1800">
                <a:solidFill>
                  <a:srgbClr val="2B3864"/>
                </a:solidFill>
              </a:defRPr>
            </a:lvl3pPr>
            <a:lvl4pPr>
              <a:defRPr sz="1600">
                <a:solidFill>
                  <a:srgbClr val="2B3864"/>
                </a:solidFill>
              </a:defRPr>
            </a:lvl4pPr>
            <a:lvl5pPr>
              <a:defRPr sz="1600">
                <a:solidFill>
                  <a:srgbClr val="2B3864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43000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2B386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782762"/>
            <a:ext cx="4041775" cy="3951288"/>
          </a:xfrm>
        </p:spPr>
        <p:txBody>
          <a:bodyPr/>
          <a:lstStyle>
            <a:lvl1pPr>
              <a:defRPr sz="2400">
                <a:solidFill>
                  <a:srgbClr val="2B3864"/>
                </a:solidFill>
              </a:defRPr>
            </a:lvl1pPr>
            <a:lvl2pPr>
              <a:defRPr sz="2000">
                <a:solidFill>
                  <a:srgbClr val="2B3864"/>
                </a:solidFill>
              </a:defRPr>
            </a:lvl2pPr>
            <a:lvl3pPr>
              <a:defRPr sz="1800">
                <a:solidFill>
                  <a:srgbClr val="2B3864"/>
                </a:solidFill>
              </a:defRPr>
            </a:lvl3pPr>
            <a:lvl4pPr>
              <a:defRPr sz="1600">
                <a:solidFill>
                  <a:srgbClr val="2B3864"/>
                </a:solidFill>
              </a:defRPr>
            </a:lvl4pPr>
            <a:lvl5pPr>
              <a:defRPr sz="1600">
                <a:solidFill>
                  <a:srgbClr val="2B3864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1502D-A185-4761-BFED-726E2A38DD38}" type="datetimeFigureOut">
              <a:rPr lang="en-US" smtClean="0"/>
              <a:t>5/11/2015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ED87-FC71-44B5-9EDE-04B9F267A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024234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B386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1502D-A185-4761-BFED-726E2A38DD38}" type="datetimeFigureOut">
              <a:rPr lang="en-US" smtClean="0"/>
              <a:t>5/11/2015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ED87-FC71-44B5-9EDE-04B9F267A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87652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1502D-A185-4761-BFED-726E2A38DD38}" type="datetimeFigureOut">
              <a:rPr lang="en-US" smtClean="0"/>
              <a:t>5/11/2015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ED87-FC71-44B5-9EDE-04B9F267A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5079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34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1470025"/>
          </a:xfrm>
        </p:spPr>
        <p:txBody>
          <a:bodyPr/>
          <a:lstStyle>
            <a:lvl1pPr algn="ctr">
              <a:defRPr>
                <a:solidFill>
                  <a:srgbClr val="2B386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743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A2A7AB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172200"/>
            <a:ext cx="2133600" cy="365125"/>
          </a:xfrm>
        </p:spPr>
        <p:txBody>
          <a:bodyPr/>
          <a:lstStyle>
            <a:lvl1pPr>
              <a:defRPr>
                <a:solidFill>
                  <a:srgbClr val="A2A7AB"/>
                </a:solidFill>
              </a:defRPr>
            </a:lvl1pPr>
          </a:lstStyle>
          <a:p>
            <a:fld id="{91E1502D-A185-4761-BFED-726E2A38DD38}" type="datetimeFigureOut">
              <a:rPr lang="en-US" smtClean="0"/>
              <a:pPr/>
              <a:t>5/11/2015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62400" y="6172200"/>
            <a:ext cx="2133600" cy="365125"/>
          </a:xfrm>
        </p:spPr>
        <p:txBody>
          <a:bodyPr/>
          <a:lstStyle>
            <a:lvl1pPr>
              <a:defRPr>
                <a:solidFill>
                  <a:srgbClr val="A2A7AB"/>
                </a:solidFill>
              </a:defRPr>
            </a:lvl1pPr>
          </a:lstStyle>
          <a:p>
            <a:fld id="{A9A2ED87-FC71-44B5-9EDE-04B9F267A4D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334489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3008313" cy="990600"/>
          </a:xfrm>
        </p:spPr>
        <p:txBody>
          <a:bodyPr anchor="b"/>
          <a:lstStyle>
            <a:lvl1pPr algn="l">
              <a:defRPr sz="2000" b="1">
                <a:solidFill>
                  <a:srgbClr val="2B386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90600"/>
            <a:ext cx="5111750" cy="4953000"/>
          </a:xfrm>
        </p:spPr>
        <p:txBody>
          <a:bodyPr/>
          <a:lstStyle>
            <a:lvl1pPr>
              <a:defRPr sz="3200">
                <a:solidFill>
                  <a:srgbClr val="2B3864"/>
                </a:solidFill>
              </a:defRPr>
            </a:lvl1pPr>
            <a:lvl2pPr>
              <a:defRPr sz="2800">
                <a:solidFill>
                  <a:srgbClr val="2B3864"/>
                </a:solidFill>
              </a:defRPr>
            </a:lvl2pPr>
            <a:lvl3pPr>
              <a:defRPr sz="2400">
                <a:solidFill>
                  <a:srgbClr val="2B3864"/>
                </a:solidFill>
              </a:defRPr>
            </a:lvl3pPr>
            <a:lvl4pPr>
              <a:defRPr sz="2000">
                <a:solidFill>
                  <a:srgbClr val="2B3864"/>
                </a:solidFill>
              </a:defRPr>
            </a:lvl4pPr>
            <a:lvl5pPr>
              <a:defRPr sz="2000">
                <a:solidFill>
                  <a:srgbClr val="2B3864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57401"/>
            <a:ext cx="3008313" cy="3886200"/>
          </a:xfrm>
        </p:spPr>
        <p:txBody>
          <a:bodyPr/>
          <a:lstStyle>
            <a:lvl1pPr marL="0" indent="0">
              <a:buNone/>
              <a:defRPr sz="1400">
                <a:solidFill>
                  <a:srgbClr val="2B3864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1502D-A185-4761-BFED-726E2A38DD38}" type="datetimeFigureOut">
              <a:rPr lang="en-US" smtClean="0"/>
              <a:t>5/11/2015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ED87-FC71-44B5-9EDE-04B9F267A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795009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rgbClr val="2B386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66799"/>
            <a:ext cx="5486400" cy="36607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76262"/>
          </a:xfrm>
        </p:spPr>
        <p:txBody>
          <a:bodyPr/>
          <a:lstStyle>
            <a:lvl1pPr marL="0" indent="0">
              <a:buNone/>
              <a:defRPr sz="1400">
                <a:solidFill>
                  <a:srgbClr val="2B3864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1502D-A185-4761-BFED-726E2A38DD38}" type="datetimeFigureOut">
              <a:rPr lang="en-US" smtClean="0"/>
              <a:t>5/11/2015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ED87-FC71-44B5-9EDE-04B9F267A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669540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B386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rgbClr val="2B3864"/>
                </a:solidFill>
              </a:defRPr>
            </a:lvl1pPr>
            <a:lvl2pPr>
              <a:defRPr>
                <a:solidFill>
                  <a:srgbClr val="2B3864"/>
                </a:solidFill>
              </a:defRPr>
            </a:lvl2pPr>
            <a:lvl3pPr>
              <a:defRPr>
                <a:solidFill>
                  <a:srgbClr val="2B3864"/>
                </a:solidFill>
              </a:defRPr>
            </a:lvl3pPr>
            <a:lvl4pPr>
              <a:defRPr>
                <a:solidFill>
                  <a:srgbClr val="2B3864"/>
                </a:solidFill>
              </a:defRPr>
            </a:lvl4pPr>
            <a:lvl5pPr>
              <a:defRPr>
                <a:solidFill>
                  <a:srgbClr val="2B3864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1502D-A185-4761-BFED-726E2A38DD38}" type="datetimeFigureOut">
              <a:rPr lang="en-US" smtClean="0"/>
              <a:t>5/11/2015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ED87-FC71-44B5-9EDE-04B9F267A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841519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90601"/>
            <a:ext cx="2057400" cy="4953000"/>
          </a:xfrm>
        </p:spPr>
        <p:txBody>
          <a:bodyPr vert="eaVert"/>
          <a:lstStyle>
            <a:lvl1pPr>
              <a:defRPr>
                <a:solidFill>
                  <a:srgbClr val="2B386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90601"/>
            <a:ext cx="6019800" cy="4953000"/>
          </a:xfrm>
        </p:spPr>
        <p:txBody>
          <a:bodyPr vert="eaVert"/>
          <a:lstStyle>
            <a:lvl1pPr>
              <a:defRPr>
                <a:solidFill>
                  <a:srgbClr val="2B3864"/>
                </a:solidFill>
              </a:defRPr>
            </a:lvl1pPr>
            <a:lvl2pPr>
              <a:defRPr>
                <a:solidFill>
                  <a:srgbClr val="2B3864"/>
                </a:solidFill>
              </a:defRPr>
            </a:lvl2pPr>
            <a:lvl3pPr>
              <a:defRPr>
                <a:solidFill>
                  <a:srgbClr val="2B3864"/>
                </a:solidFill>
              </a:defRPr>
            </a:lvl3pPr>
            <a:lvl4pPr>
              <a:defRPr>
                <a:solidFill>
                  <a:srgbClr val="2B3864"/>
                </a:solidFill>
              </a:defRPr>
            </a:lvl4pPr>
            <a:lvl5pPr>
              <a:defRPr>
                <a:solidFill>
                  <a:srgbClr val="2B3864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1502D-A185-4761-BFED-726E2A38DD38}" type="datetimeFigureOut">
              <a:rPr lang="en-US" smtClean="0"/>
              <a:t>5/11/2015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ED87-FC71-44B5-9EDE-04B9F267A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10418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2B386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172200"/>
            <a:ext cx="2133600" cy="365125"/>
          </a:xfrm>
        </p:spPr>
        <p:txBody>
          <a:bodyPr/>
          <a:lstStyle>
            <a:lvl1pPr>
              <a:defRPr>
                <a:solidFill>
                  <a:srgbClr val="A2A7AB"/>
                </a:solidFill>
              </a:defRPr>
            </a:lvl1pPr>
          </a:lstStyle>
          <a:p>
            <a:fld id="{91E1502D-A185-4761-BFED-726E2A38DD38}" type="datetimeFigureOut">
              <a:rPr lang="en-US" smtClean="0"/>
              <a:pPr/>
              <a:t>5/11/2015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62400" y="6172200"/>
            <a:ext cx="2133600" cy="365125"/>
          </a:xfrm>
        </p:spPr>
        <p:txBody>
          <a:bodyPr/>
          <a:lstStyle>
            <a:lvl1pPr>
              <a:defRPr>
                <a:solidFill>
                  <a:srgbClr val="A2A7AB"/>
                </a:solidFill>
              </a:defRPr>
            </a:lvl1pPr>
          </a:lstStyle>
          <a:p>
            <a:fld id="{A9A2ED87-FC71-44B5-9EDE-04B9F267A4D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650786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B386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2B3864"/>
                </a:solidFill>
              </a:defRPr>
            </a:lvl1pPr>
            <a:lvl2pPr>
              <a:defRPr>
                <a:solidFill>
                  <a:srgbClr val="2B3864"/>
                </a:solidFill>
              </a:defRPr>
            </a:lvl2pPr>
            <a:lvl3pPr>
              <a:defRPr>
                <a:solidFill>
                  <a:srgbClr val="2B3864"/>
                </a:solidFill>
              </a:defRPr>
            </a:lvl3pPr>
            <a:lvl4pPr>
              <a:defRPr>
                <a:solidFill>
                  <a:srgbClr val="2B3864"/>
                </a:solidFill>
              </a:defRPr>
            </a:lvl4pPr>
            <a:lvl5pPr>
              <a:defRPr>
                <a:solidFill>
                  <a:srgbClr val="2B3864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1502D-A185-4761-BFED-726E2A38DD38}" type="datetimeFigureOut">
              <a:rPr lang="en-US" smtClean="0"/>
              <a:t>5/11/2015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ED87-FC71-44B5-9EDE-04B9F267A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014249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2B386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1502D-A185-4761-BFED-726E2A38DD38}" type="datetimeFigureOut">
              <a:rPr lang="en-US" smtClean="0"/>
              <a:t>5/11/2015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ED87-FC71-44B5-9EDE-04B9F267A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404422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B386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4525963"/>
          </a:xfrm>
        </p:spPr>
        <p:txBody>
          <a:bodyPr/>
          <a:lstStyle>
            <a:lvl1pPr>
              <a:defRPr sz="2800">
                <a:solidFill>
                  <a:srgbClr val="2B3864"/>
                </a:solidFill>
              </a:defRPr>
            </a:lvl1pPr>
            <a:lvl2pPr>
              <a:defRPr sz="2400">
                <a:solidFill>
                  <a:srgbClr val="2B3864"/>
                </a:solidFill>
              </a:defRPr>
            </a:lvl2pPr>
            <a:lvl3pPr>
              <a:defRPr sz="2000">
                <a:solidFill>
                  <a:srgbClr val="2B3864"/>
                </a:solidFill>
              </a:defRPr>
            </a:lvl3pPr>
            <a:lvl4pPr>
              <a:defRPr sz="1800">
                <a:solidFill>
                  <a:srgbClr val="2B3864"/>
                </a:solidFill>
              </a:defRPr>
            </a:lvl4pPr>
            <a:lvl5pPr>
              <a:defRPr sz="1800">
                <a:solidFill>
                  <a:srgbClr val="2B3864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4525963"/>
          </a:xfrm>
        </p:spPr>
        <p:txBody>
          <a:bodyPr/>
          <a:lstStyle>
            <a:lvl1pPr>
              <a:defRPr sz="2800">
                <a:solidFill>
                  <a:srgbClr val="2B3864"/>
                </a:solidFill>
              </a:defRPr>
            </a:lvl1pPr>
            <a:lvl2pPr>
              <a:defRPr sz="2400">
                <a:solidFill>
                  <a:srgbClr val="2B3864"/>
                </a:solidFill>
              </a:defRPr>
            </a:lvl2pPr>
            <a:lvl3pPr>
              <a:defRPr sz="2000">
                <a:solidFill>
                  <a:srgbClr val="2B3864"/>
                </a:solidFill>
              </a:defRPr>
            </a:lvl3pPr>
            <a:lvl4pPr>
              <a:defRPr sz="1800">
                <a:solidFill>
                  <a:srgbClr val="2B3864"/>
                </a:solidFill>
              </a:defRPr>
            </a:lvl4pPr>
            <a:lvl5pPr>
              <a:defRPr sz="1800">
                <a:solidFill>
                  <a:srgbClr val="2B3864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1502D-A185-4761-BFED-726E2A38DD38}" type="datetimeFigureOut">
              <a:rPr lang="en-US" smtClean="0"/>
              <a:t>5/11/2015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ED87-FC71-44B5-9EDE-04B9F267A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978029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B386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2B386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82762"/>
            <a:ext cx="4040188" cy="3951288"/>
          </a:xfrm>
        </p:spPr>
        <p:txBody>
          <a:bodyPr/>
          <a:lstStyle>
            <a:lvl1pPr>
              <a:defRPr sz="2400">
                <a:solidFill>
                  <a:srgbClr val="2B3864"/>
                </a:solidFill>
              </a:defRPr>
            </a:lvl1pPr>
            <a:lvl2pPr>
              <a:defRPr sz="2000">
                <a:solidFill>
                  <a:srgbClr val="2B3864"/>
                </a:solidFill>
              </a:defRPr>
            </a:lvl2pPr>
            <a:lvl3pPr>
              <a:defRPr sz="1800">
                <a:solidFill>
                  <a:srgbClr val="2B3864"/>
                </a:solidFill>
              </a:defRPr>
            </a:lvl3pPr>
            <a:lvl4pPr>
              <a:defRPr sz="1600">
                <a:solidFill>
                  <a:srgbClr val="2B3864"/>
                </a:solidFill>
              </a:defRPr>
            </a:lvl4pPr>
            <a:lvl5pPr>
              <a:defRPr sz="1600">
                <a:solidFill>
                  <a:srgbClr val="2B3864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43000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2B386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782762"/>
            <a:ext cx="4041775" cy="3951288"/>
          </a:xfrm>
        </p:spPr>
        <p:txBody>
          <a:bodyPr/>
          <a:lstStyle>
            <a:lvl1pPr>
              <a:defRPr sz="2400">
                <a:solidFill>
                  <a:srgbClr val="2B3864"/>
                </a:solidFill>
              </a:defRPr>
            </a:lvl1pPr>
            <a:lvl2pPr>
              <a:defRPr sz="2000">
                <a:solidFill>
                  <a:srgbClr val="2B3864"/>
                </a:solidFill>
              </a:defRPr>
            </a:lvl2pPr>
            <a:lvl3pPr>
              <a:defRPr sz="1800">
                <a:solidFill>
                  <a:srgbClr val="2B3864"/>
                </a:solidFill>
              </a:defRPr>
            </a:lvl3pPr>
            <a:lvl4pPr>
              <a:defRPr sz="1600">
                <a:solidFill>
                  <a:srgbClr val="2B3864"/>
                </a:solidFill>
              </a:defRPr>
            </a:lvl4pPr>
            <a:lvl5pPr>
              <a:defRPr sz="1600">
                <a:solidFill>
                  <a:srgbClr val="2B3864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1502D-A185-4761-BFED-726E2A38DD38}" type="datetimeFigureOut">
              <a:rPr lang="en-US" smtClean="0"/>
              <a:t>5/11/2015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ED87-FC71-44B5-9EDE-04B9F267A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566260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B386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1502D-A185-4761-BFED-726E2A38DD38}" type="datetimeFigureOut">
              <a:rPr lang="en-US" smtClean="0"/>
              <a:t>5/11/2015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ED87-FC71-44B5-9EDE-04B9F267A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46719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B386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2B3864"/>
                </a:solidFill>
              </a:defRPr>
            </a:lvl1pPr>
            <a:lvl2pPr>
              <a:defRPr>
                <a:solidFill>
                  <a:srgbClr val="2B3864"/>
                </a:solidFill>
              </a:defRPr>
            </a:lvl2pPr>
            <a:lvl3pPr>
              <a:defRPr>
                <a:solidFill>
                  <a:srgbClr val="2B3864"/>
                </a:solidFill>
              </a:defRPr>
            </a:lvl3pPr>
            <a:lvl4pPr>
              <a:defRPr>
                <a:solidFill>
                  <a:srgbClr val="2B3864"/>
                </a:solidFill>
              </a:defRPr>
            </a:lvl4pPr>
            <a:lvl5pPr>
              <a:defRPr>
                <a:solidFill>
                  <a:srgbClr val="2B3864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1502D-A185-4761-BFED-726E2A38DD38}" type="datetimeFigureOut">
              <a:rPr lang="en-US" smtClean="0"/>
              <a:t>5/11/2015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ED87-FC71-44B5-9EDE-04B9F267A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680532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1502D-A185-4761-BFED-726E2A38DD38}" type="datetimeFigureOut">
              <a:rPr lang="en-US" smtClean="0"/>
              <a:t>5/11/2015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ED87-FC71-44B5-9EDE-04B9F267A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324525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3008313" cy="990600"/>
          </a:xfrm>
        </p:spPr>
        <p:txBody>
          <a:bodyPr anchor="b"/>
          <a:lstStyle>
            <a:lvl1pPr algn="l">
              <a:defRPr sz="2000" b="1">
                <a:solidFill>
                  <a:srgbClr val="2B386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90600"/>
            <a:ext cx="5111750" cy="4953000"/>
          </a:xfrm>
        </p:spPr>
        <p:txBody>
          <a:bodyPr/>
          <a:lstStyle>
            <a:lvl1pPr>
              <a:defRPr sz="3200">
                <a:solidFill>
                  <a:srgbClr val="2B3864"/>
                </a:solidFill>
              </a:defRPr>
            </a:lvl1pPr>
            <a:lvl2pPr>
              <a:defRPr sz="2800">
                <a:solidFill>
                  <a:srgbClr val="2B3864"/>
                </a:solidFill>
              </a:defRPr>
            </a:lvl2pPr>
            <a:lvl3pPr>
              <a:defRPr sz="2400">
                <a:solidFill>
                  <a:srgbClr val="2B3864"/>
                </a:solidFill>
              </a:defRPr>
            </a:lvl3pPr>
            <a:lvl4pPr>
              <a:defRPr sz="2000">
                <a:solidFill>
                  <a:srgbClr val="2B3864"/>
                </a:solidFill>
              </a:defRPr>
            </a:lvl4pPr>
            <a:lvl5pPr>
              <a:defRPr sz="2000">
                <a:solidFill>
                  <a:srgbClr val="2B3864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57401"/>
            <a:ext cx="3008313" cy="3886200"/>
          </a:xfrm>
        </p:spPr>
        <p:txBody>
          <a:bodyPr/>
          <a:lstStyle>
            <a:lvl1pPr marL="0" indent="0">
              <a:buNone/>
              <a:defRPr sz="1400">
                <a:solidFill>
                  <a:srgbClr val="2B3864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1502D-A185-4761-BFED-726E2A38DD38}" type="datetimeFigureOut">
              <a:rPr lang="en-US" smtClean="0"/>
              <a:t>5/11/2015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ED87-FC71-44B5-9EDE-04B9F267A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120324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rgbClr val="2B386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66799"/>
            <a:ext cx="5486400" cy="36607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76262"/>
          </a:xfrm>
        </p:spPr>
        <p:txBody>
          <a:bodyPr/>
          <a:lstStyle>
            <a:lvl1pPr marL="0" indent="0">
              <a:buNone/>
              <a:defRPr sz="1400">
                <a:solidFill>
                  <a:srgbClr val="2B3864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1502D-A185-4761-BFED-726E2A38DD38}" type="datetimeFigureOut">
              <a:rPr lang="en-US" smtClean="0"/>
              <a:t>5/11/2015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ED87-FC71-44B5-9EDE-04B9F267A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600252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B386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rgbClr val="2B3864"/>
                </a:solidFill>
              </a:defRPr>
            </a:lvl1pPr>
            <a:lvl2pPr>
              <a:defRPr>
                <a:solidFill>
                  <a:srgbClr val="2B3864"/>
                </a:solidFill>
              </a:defRPr>
            </a:lvl2pPr>
            <a:lvl3pPr>
              <a:defRPr>
                <a:solidFill>
                  <a:srgbClr val="2B3864"/>
                </a:solidFill>
              </a:defRPr>
            </a:lvl3pPr>
            <a:lvl4pPr>
              <a:defRPr>
                <a:solidFill>
                  <a:srgbClr val="2B3864"/>
                </a:solidFill>
              </a:defRPr>
            </a:lvl4pPr>
            <a:lvl5pPr>
              <a:defRPr>
                <a:solidFill>
                  <a:srgbClr val="2B3864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1502D-A185-4761-BFED-726E2A38DD38}" type="datetimeFigureOut">
              <a:rPr lang="en-US" smtClean="0"/>
              <a:t>5/11/2015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ED87-FC71-44B5-9EDE-04B9F267A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479975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90601"/>
            <a:ext cx="2057400" cy="4953000"/>
          </a:xfrm>
        </p:spPr>
        <p:txBody>
          <a:bodyPr vert="eaVert"/>
          <a:lstStyle>
            <a:lvl1pPr>
              <a:defRPr>
                <a:solidFill>
                  <a:srgbClr val="2B386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90601"/>
            <a:ext cx="6019800" cy="4953000"/>
          </a:xfrm>
        </p:spPr>
        <p:txBody>
          <a:bodyPr vert="eaVert"/>
          <a:lstStyle>
            <a:lvl1pPr>
              <a:defRPr>
                <a:solidFill>
                  <a:srgbClr val="2B3864"/>
                </a:solidFill>
              </a:defRPr>
            </a:lvl1pPr>
            <a:lvl2pPr>
              <a:defRPr>
                <a:solidFill>
                  <a:srgbClr val="2B3864"/>
                </a:solidFill>
              </a:defRPr>
            </a:lvl2pPr>
            <a:lvl3pPr>
              <a:defRPr>
                <a:solidFill>
                  <a:srgbClr val="2B3864"/>
                </a:solidFill>
              </a:defRPr>
            </a:lvl3pPr>
            <a:lvl4pPr>
              <a:defRPr>
                <a:solidFill>
                  <a:srgbClr val="2B3864"/>
                </a:solidFill>
              </a:defRPr>
            </a:lvl4pPr>
            <a:lvl5pPr>
              <a:defRPr>
                <a:solidFill>
                  <a:srgbClr val="2B3864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1502D-A185-4761-BFED-726E2A38DD38}" type="datetimeFigureOut">
              <a:rPr lang="en-US" smtClean="0"/>
              <a:t>5/11/2015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ED87-FC71-44B5-9EDE-04B9F267A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34334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A2A7AB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172200"/>
            <a:ext cx="2133600" cy="365125"/>
          </a:xfrm>
        </p:spPr>
        <p:txBody>
          <a:bodyPr/>
          <a:lstStyle>
            <a:lvl1pPr>
              <a:defRPr>
                <a:solidFill>
                  <a:srgbClr val="A2A7AB"/>
                </a:solidFill>
              </a:defRPr>
            </a:lvl1pPr>
          </a:lstStyle>
          <a:p>
            <a:fld id="{91E1502D-A185-4761-BFED-726E2A38DD38}" type="datetimeFigureOut">
              <a:rPr lang="en-US" smtClean="0"/>
              <a:pPr/>
              <a:t>5/11/2015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62400" y="6172200"/>
            <a:ext cx="2133600" cy="365125"/>
          </a:xfrm>
        </p:spPr>
        <p:txBody>
          <a:bodyPr/>
          <a:lstStyle>
            <a:lvl1pPr>
              <a:defRPr>
                <a:solidFill>
                  <a:srgbClr val="A2A7AB"/>
                </a:solidFill>
              </a:defRPr>
            </a:lvl1pPr>
          </a:lstStyle>
          <a:p>
            <a:fld id="{A9A2ED87-FC71-44B5-9EDE-04B9F267A4D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39749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A2A7AB"/>
                </a:solidFill>
              </a:defRPr>
            </a:lvl1pPr>
            <a:lvl2pPr>
              <a:defRPr>
                <a:solidFill>
                  <a:srgbClr val="A2A7AB"/>
                </a:solidFill>
              </a:defRPr>
            </a:lvl2pPr>
            <a:lvl3pPr>
              <a:defRPr>
                <a:solidFill>
                  <a:srgbClr val="A2A7AB"/>
                </a:solidFill>
              </a:defRPr>
            </a:lvl3pPr>
            <a:lvl4pPr>
              <a:defRPr>
                <a:solidFill>
                  <a:srgbClr val="A2A7AB"/>
                </a:solidFill>
              </a:defRPr>
            </a:lvl4pPr>
            <a:lvl5pPr>
              <a:defRPr>
                <a:solidFill>
                  <a:srgbClr val="A2A7AB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1502D-A185-4761-BFED-726E2A38DD38}" type="datetimeFigureOut">
              <a:rPr lang="en-US" smtClean="0"/>
              <a:t>5/11/2015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ED87-FC71-44B5-9EDE-04B9F267A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872152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A2A7AB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1502D-A185-4761-BFED-726E2A38DD38}" type="datetimeFigureOut">
              <a:rPr lang="en-US" smtClean="0"/>
              <a:t>5/11/2015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ED87-FC71-44B5-9EDE-04B9F267A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722308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4525963"/>
          </a:xfrm>
        </p:spPr>
        <p:txBody>
          <a:bodyPr/>
          <a:lstStyle>
            <a:lvl1pPr>
              <a:defRPr sz="2800">
                <a:solidFill>
                  <a:srgbClr val="A2A7AB"/>
                </a:solidFill>
              </a:defRPr>
            </a:lvl1pPr>
            <a:lvl2pPr>
              <a:defRPr sz="2400">
                <a:solidFill>
                  <a:srgbClr val="A2A7AB"/>
                </a:solidFill>
              </a:defRPr>
            </a:lvl2pPr>
            <a:lvl3pPr>
              <a:defRPr sz="2000">
                <a:solidFill>
                  <a:srgbClr val="A2A7AB"/>
                </a:solidFill>
              </a:defRPr>
            </a:lvl3pPr>
            <a:lvl4pPr>
              <a:defRPr sz="1800">
                <a:solidFill>
                  <a:srgbClr val="A2A7AB"/>
                </a:solidFill>
              </a:defRPr>
            </a:lvl4pPr>
            <a:lvl5pPr>
              <a:defRPr sz="1800">
                <a:solidFill>
                  <a:srgbClr val="A2A7AB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4525963"/>
          </a:xfrm>
        </p:spPr>
        <p:txBody>
          <a:bodyPr/>
          <a:lstStyle>
            <a:lvl1pPr>
              <a:defRPr sz="2800">
                <a:solidFill>
                  <a:srgbClr val="A2A7AB"/>
                </a:solidFill>
              </a:defRPr>
            </a:lvl1pPr>
            <a:lvl2pPr>
              <a:defRPr sz="2400">
                <a:solidFill>
                  <a:srgbClr val="A2A7AB"/>
                </a:solidFill>
              </a:defRPr>
            </a:lvl2pPr>
            <a:lvl3pPr>
              <a:defRPr sz="2000">
                <a:solidFill>
                  <a:srgbClr val="A2A7AB"/>
                </a:solidFill>
              </a:defRPr>
            </a:lvl3pPr>
            <a:lvl4pPr>
              <a:defRPr sz="1800">
                <a:solidFill>
                  <a:srgbClr val="A2A7AB"/>
                </a:solidFill>
              </a:defRPr>
            </a:lvl4pPr>
            <a:lvl5pPr>
              <a:defRPr sz="1800">
                <a:solidFill>
                  <a:srgbClr val="A2A7AB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1502D-A185-4761-BFED-726E2A38DD38}" type="datetimeFigureOut">
              <a:rPr lang="en-US" smtClean="0"/>
              <a:t>5/11/2015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ED87-FC71-44B5-9EDE-04B9F267A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109845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82762"/>
            <a:ext cx="4040188" cy="3951288"/>
          </a:xfrm>
        </p:spPr>
        <p:txBody>
          <a:bodyPr/>
          <a:lstStyle>
            <a:lvl1pPr>
              <a:defRPr sz="2400">
                <a:solidFill>
                  <a:srgbClr val="A2A7AB"/>
                </a:solidFill>
              </a:defRPr>
            </a:lvl1pPr>
            <a:lvl2pPr>
              <a:defRPr sz="2000">
                <a:solidFill>
                  <a:srgbClr val="A2A7AB"/>
                </a:solidFill>
              </a:defRPr>
            </a:lvl2pPr>
            <a:lvl3pPr>
              <a:defRPr sz="1800">
                <a:solidFill>
                  <a:srgbClr val="A2A7AB"/>
                </a:solidFill>
              </a:defRPr>
            </a:lvl3pPr>
            <a:lvl4pPr>
              <a:defRPr sz="1600">
                <a:solidFill>
                  <a:srgbClr val="A2A7AB"/>
                </a:solidFill>
              </a:defRPr>
            </a:lvl4pPr>
            <a:lvl5pPr>
              <a:defRPr sz="1600">
                <a:solidFill>
                  <a:srgbClr val="A2A7AB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43000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782762"/>
            <a:ext cx="4041775" cy="3951288"/>
          </a:xfrm>
        </p:spPr>
        <p:txBody>
          <a:bodyPr/>
          <a:lstStyle>
            <a:lvl1pPr>
              <a:defRPr sz="2400">
                <a:solidFill>
                  <a:srgbClr val="A2A7AB"/>
                </a:solidFill>
              </a:defRPr>
            </a:lvl1pPr>
            <a:lvl2pPr>
              <a:defRPr sz="2000">
                <a:solidFill>
                  <a:srgbClr val="A2A7AB"/>
                </a:solidFill>
              </a:defRPr>
            </a:lvl2pPr>
            <a:lvl3pPr>
              <a:defRPr sz="1800">
                <a:solidFill>
                  <a:srgbClr val="A2A7AB"/>
                </a:solidFill>
              </a:defRPr>
            </a:lvl3pPr>
            <a:lvl4pPr>
              <a:defRPr sz="1600">
                <a:solidFill>
                  <a:srgbClr val="A2A7AB"/>
                </a:solidFill>
              </a:defRPr>
            </a:lvl4pPr>
            <a:lvl5pPr>
              <a:defRPr sz="1600">
                <a:solidFill>
                  <a:srgbClr val="A2A7AB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1502D-A185-4761-BFED-726E2A38DD38}" type="datetimeFigureOut">
              <a:rPr lang="en-US" smtClean="0"/>
              <a:t>5/11/2015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ED87-FC71-44B5-9EDE-04B9F267A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4340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2B386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A2A7AB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1502D-A185-4761-BFED-726E2A38DD38}" type="datetimeFigureOut">
              <a:rPr lang="en-US" smtClean="0"/>
              <a:t>5/11/2015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ED87-FC71-44B5-9EDE-04B9F267A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981921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1502D-A185-4761-BFED-726E2A38DD38}" type="datetimeFigureOut">
              <a:rPr lang="en-US" smtClean="0"/>
              <a:t>5/11/2015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ED87-FC71-44B5-9EDE-04B9F267A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737798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1502D-A185-4761-BFED-726E2A38DD38}" type="datetimeFigureOut">
              <a:rPr lang="en-US" smtClean="0"/>
              <a:t>5/11/2015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ED87-FC71-44B5-9EDE-04B9F267A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99145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3008313" cy="990600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90600"/>
            <a:ext cx="5111750" cy="4953000"/>
          </a:xfrm>
        </p:spPr>
        <p:txBody>
          <a:bodyPr/>
          <a:lstStyle>
            <a:lvl1pPr>
              <a:defRPr sz="3200">
                <a:solidFill>
                  <a:srgbClr val="A2A7AB"/>
                </a:solidFill>
              </a:defRPr>
            </a:lvl1pPr>
            <a:lvl2pPr>
              <a:defRPr sz="2800">
                <a:solidFill>
                  <a:srgbClr val="A2A7AB"/>
                </a:solidFill>
              </a:defRPr>
            </a:lvl2pPr>
            <a:lvl3pPr>
              <a:defRPr sz="2400">
                <a:solidFill>
                  <a:srgbClr val="A2A7AB"/>
                </a:solidFill>
              </a:defRPr>
            </a:lvl3pPr>
            <a:lvl4pPr>
              <a:defRPr sz="2000">
                <a:solidFill>
                  <a:srgbClr val="A2A7AB"/>
                </a:solidFill>
              </a:defRPr>
            </a:lvl4pPr>
            <a:lvl5pPr>
              <a:defRPr sz="2000">
                <a:solidFill>
                  <a:srgbClr val="A2A7AB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57401"/>
            <a:ext cx="3008313" cy="3886200"/>
          </a:xfrm>
        </p:spPr>
        <p:txBody>
          <a:bodyPr/>
          <a:lstStyle>
            <a:lvl1pPr marL="0" indent="0">
              <a:buNone/>
              <a:defRPr sz="1400">
                <a:solidFill>
                  <a:srgbClr val="A2A7AB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1502D-A185-4761-BFED-726E2A38DD38}" type="datetimeFigureOut">
              <a:rPr lang="en-US" smtClean="0"/>
              <a:t>5/11/2015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ED87-FC71-44B5-9EDE-04B9F267A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388975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rgbClr val="A2A7AB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66799"/>
            <a:ext cx="5486400" cy="36607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76262"/>
          </a:xfrm>
        </p:spPr>
        <p:txBody>
          <a:bodyPr/>
          <a:lstStyle>
            <a:lvl1pPr marL="0" indent="0">
              <a:buNone/>
              <a:defRPr sz="1400">
                <a:solidFill>
                  <a:srgbClr val="A2A7AB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1502D-A185-4761-BFED-726E2A38DD38}" type="datetimeFigureOut">
              <a:rPr lang="en-US" smtClean="0"/>
              <a:t>5/11/2015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ED87-FC71-44B5-9EDE-04B9F267A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355775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rgbClr val="A2A7AB"/>
                </a:solidFill>
              </a:defRPr>
            </a:lvl1pPr>
            <a:lvl2pPr>
              <a:defRPr>
                <a:solidFill>
                  <a:srgbClr val="A2A7AB"/>
                </a:solidFill>
              </a:defRPr>
            </a:lvl2pPr>
            <a:lvl3pPr>
              <a:defRPr>
                <a:solidFill>
                  <a:srgbClr val="A2A7AB"/>
                </a:solidFill>
              </a:defRPr>
            </a:lvl3pPr>
            <a:lvl4pPr>
              <a:defRPr>
                <a:solidFill>
                  <a:srgbClr val="A2A7AB"/>
                </a:solidFill>
              </a:defRPr>
            </a:lvl4pPr>
            <a:lvl5pPr>
              <a:defRPr>
                <a:solidFill>
                  <a:srgbClr val="A2A7AB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1502D-A185-4761-BFED-726E2A38DD38}" type="datetimeFigureOut">
              <a:rPr lang="en-US" smtClean="0"/>
              <a:t>5/11/2015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ED87-FC71-44B5-9EDE-04B9F267A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952057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90601"/>
            <a:ext cx="2057400" cy="4953000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90601"/>
            <a:ext cx="6019800" cy="4953000"/>
          </a:xfrm>
        </p:spPr>
        <p:txBody>
          <a:bodyPr vert="eaVert"/>
          <a:lstStyle>
            <a:lvl1pPr>
              <a:defRPr>
                <a:solidFill>
                  <a:srgbClr val="A2A7AB"/>
                </a:solidFill>
              </a:defRPr>
            </a:lvl1pPr>
            <a:lvl2pPr>
              <a:defRPr>
                <a:solidFill>
                  <a:srgbClr val="A2A7AB"/>
                </a:solidFill>
              </a:defRPr>
            </a:lvl2pPr>
            <a:lvl3pPr>
              <a:defRPr>
                <a:solidFill>
                  <a:srgbClr val="A2A7AB"/>
                </a:solidFill>
              </a:defRPr>
            </a:lvl3pPr>
            <a:lvl4pPr>
              <a:defRPr>
                <a:solidFill>
                  <a:srgbClr val="A2A7AB"/>
                </a:solidFill>
              </a:defRPr>
            </a:lvl4pPr>
            <a:lvl5pPr>
              <a:defRPr>
                <a:solidFill>
                  <a:srgbClr val="A2A7AB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1502D-A185-4761-BFED-726E2A38DD38}" type="datetimeFigureOut">
              <a:rPr lang="en-US" smtClean="0"/>
              <a:t>5/11/2015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ED87-FC71-44B5-9EDE-04B9F267A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617752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2B386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A2A7AB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172200"/>
            <a:ext cx="2133600" cy="365125"/>
          </a:xfrm>
        </p:spPr>
        <p:txBody>
          <a:bodyPr/>
          <a:lstStyle>
            <a:lvl1pPr>
              <a:defRPr>
                <a:solidFill>
                  <a:srgbClr val="A2A7AB"/>
                </a:solidFill>
              </a:defRPr>
            </a:lvl1pPr>
          </a:lstStyle>
          <a:p>
            <a:fld id="{91E1502D-A185-4761-BFED-726E2A38DD38}" type="datetimeFigureOut">
              <a:rPr lang="en-US" smtClean="0"/>
              <a:pPr/>
              <a:t>5/11/2015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62400" y="6172200"/>
            <a:ext cx="2133600" cy="365125"/>
          </a:xfrm>
        </p:spPr>
        <p:txBody>
          <a:bodyPr/>
          <a:lstStyle>
            <a:lvl1pPr>
              <a:defRPr>
                <a:solidFill>
                  <a:srgbClr val="A2A7AB"/>
                </a:solidFill>
              </a:defRPr>
            </a:lvl1pPr>
          </a:lstStyle>
          <a:p>
            <a:fld id="{A9A2ED87-FC71-44B5-9EDE-04B9F267A4D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768064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B386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2B3864"/>
                </a:solidFill>
              </a:defRPr>
            </a:lvl1pPr>
            <a:lvl2pPr>
              <a:defRPr>
                <a:solidFill>
                  <a:srgbClr val="2B3864"/>
                </a:solidFill>
              </a:defRPr>
            </a:lvl2pPr>
            <a:lvl3pPr>
              <a:defRPr>
                <a:solidFill>
                  <a:srgbClr val="2B3864"/>
                </a:solidFill>
              </a:defRPr>
            </a:lvl3pPr>
            <a:lvl4pPr>
              <a:defRPr>
                <a:solidFill>
                  <a:srgbClr val="2B3864"/>
                </a:solidFill>
              </a:defRPr>
            </a:lvl4pPr>
            <a:lvl5pPr>
              <a:defRPr>
                <a:solidFill>
                  <a:srgbClr val="2B3864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1502D-A185-4761-BFED-726E2A38DD38}" type="datetimeFigureOut">
              <a:rPr lang="en-US" smtClean="0"/>
              <a:t>5/11/2015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ED87-FC71-44B5-9EDE-04B9F267A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766887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2B386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A2A7AB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1502D-A185-4761-BFED-726E2A38DD38}" type="datetimeFigureOut">
              <a:rPr lang="en-US" smtClean="0"/>
              <a:t>5/11/2015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ED87-FC71-44B5-9EDE-04B9F267A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460408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B386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4525963"/>
          </a:xfrm>
        </p:spPr>
        <p:txBody>
          <a:bodyPr/>
          <a:lstStyle>
            <a:lvl1pPr>
              <a:defRPr sz="2800">
                <a:solidFill>
                  <a:srgbClr val="2B3864"/>
                </a:solidFill>
              </a:defRPr>
            </a:lvl1pPr>
            <a:lvl2pPr>
              <a:defRPr sz="2400">
                <a:solidFill>
                  <a:srgbClr val="2B3864"/>
                </a:solidFill>
              </a:defRPr>
            </a:lvl2pPr>
            <a:lvl3pPr>
              <a:defRPr sz="2000">
                <a:solidFill>
                  <a:srgbClr val="2B3864"/>
                </a:solidFill>
              </a:defRPr>
            </a:lvl3pPr>
            <a:lvl4pPr>
              <a:defRPr sz="1800">
                <a:solidFill>
                  <a:srgbClr val="2B3864"/>
                </a:solidFill>
              </a:defRPr>
            </a:lvl4pPr>
            <a:lvl5pPr>
              <a:defRPr sz="1800">
                <a:solidFill>
                  <a:srgbClr val="2B3864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4525963"/>
          </a:xfrm>
        </p:spPr>
        <p:txBody>
          <a:bodyPr/>
          <a:lstStyle>
            <a:lvl1pPr>
              <a:defRPr sz="2800">
                <a:solidFill>
                  <a:srgbClr val="2B3864"/>
                </a:solidFill>
              </a:defRPr>
            </a:lvl1pPr>
            <a:lvl2pPr>
              <a:defRPr sz="2400">
                <a:solidFill>
                  <a:srgbClr val="2B3864"/>
                </a:solidFill>
              </a:defRPr>
            </a:lvl2pPr>
            <a:lvl3pPr>
              <a:defRPr sz="2000">
                <a:solidFill>
                  <a:srgbClr val="2B3864"/>
                </a:solidFill>
              </a:defRPr>
            </a:lvl3pPr>
            <a:lvl4pPr>
              <a:defRPr sz="1800">
                <a:solidFill>
                  <a:srgbClr val="2B3864"/>
                </a:solidFill>
              </a:defRPr>
            </a:lvl4pPr>
            <a:lvl5pPr>
              <a:defRPr sz="1800">
                <a:solidFill>
                  <a:srgbClr val="2B3864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1502D-A185-4761-BFED-726E2A38DD38}" type="datetimeFigureOut">
              <a:rPr lang="en-US" smtClean="0"/>
              <a:t>5/11/2015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ED87-FC71-44B5-9EDE-04B9F267A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9547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B386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4525963"/>
          </a:xfrm>
        </p:spPr>
        <p:txBody>
          <a:bodyPr/>
          <a:lstStyle>
            <a:lvl1pPr>
              <a:defRPr sz="2800">
                <a:solidFill>
                  <a:srgbClr val="2B3864"/>
                </a:solidFill>
              </a:defRPr>
            </a:lvl1pPr>
            <a:lvl2pPr>
              <a:defRPr sz="2400">
                <a:solidFill>
                  <a:srgbClr val="2B3864"/>
                </a:solidFill>
              </a:defRPr>
            </a:lvl2pPr>
            <a:lvl3pPr>
              <a:defRPr sz="2000">
                <a:solidFill>
                  <a:srgbClr val="2B3864"/>
                </a:solidFill>
              </a:defRPr>
            </a:lvl3pPr>
            <a:lvl4pPr>
              <a:defRPr sz="1800">
                <a:solidFill>
                  <a:srgbClr val="2B3864"/>
                </a:solidFill>
              </a:defRPr>
            </a:lvl4pPr>
            <a:lvl5pPr>
              <a:defRPr sz="1800">
                <a:solidFill>
                  <a:srgbClr val="2B3864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4525963"/>
          </a:xfrm>
        </p:spPr>
        <p:txBody>
          <a:bodyPr/>
          <a:lstStyle>
            <a:lvl1pPr>
              <a:defRPr sz="2800">
                <a:solidFill>
                  <a:srgbClr val="2B3864"/>
                </a:solidFill>
              </a:defRPr>
            </a:lvl1pPr>
            <a:lvl2pPr>
              <a:defRPr sz="2400">
                <a:solidFill>
                  <a:srgbClr val="2B3864"/>
                </a:solidFill>
              </a:defRPr>
            </a:lvl2pPr>
            <a:lvl3pPr>
              <a:defRPr sz="2000">
                <a:solidFill>
                  <a:srgbClr val="2B3864"/>
                </a:solidFill>
              </a:defRPr>
            </a:lvl3pPr>
            <a:lvl4pPr>
              <a:defRPr sz="1800">
                <a:solidFill>
                  <a:srgbClr val="2B3864"/>
                </a:solidFill>
              </a:defRPr>
            </a:lvl4pPr>
            <a:lvl5pPr>
              <a:defRPr sz="1800">
                <a:solidFill>
                  <a:srgbClr val="2B3864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1502D-A185-4761-BFED-726E2A38DD38}" type="datetimeFigureOut">
              <a:rPr lang="en-US" smtClean="0"/>
              <a:t>5/11/2015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ED87-FC71-44B5-9EDE-04B9F267A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906434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B386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2B386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82762"/>
            <a:ext cx="4040188" cy="3951288"/>
          </a:xfrm>
        </p:spPr>
        <p:txBody>
          <a:bodyPr/>
          <a:lstStyle>
            <a:lvl1pPr>
              <a:defRPr sz="2400">
                <a:solidFill>
                  <a:srgbClr val="2B3864"/>
                </a:solidFill>
              </a:defRPr>
            </a:lvl1pPr>
            <a:lvl2pPr>
              <a:defRPr sz="2000">
                <a:solidFill>
                  <a:srgbClr val="2B3864"/>
                </a:solidFill>
              </a:defRPr>
            </a:lvl2pPr>
            <a:lvl3pPr>
              <a:defRPr sz="1800">
                <a:solidFill>
                  <a:srgbClr val="2B3864"/>
                </a:solidFill>
              </a:defRPr>
            </a:lvl3pPr>
            <a:lvl4pPr>
              <a:defRPr sz="1600">
                <a:solidFill>
                  <a:srgbClr val="2B3864"/>
                </a:solidFill>
              </a:defRPr>
            </a:lvl4pPr>
            <a:lvl5pPr>
              <a:defRPr sz="1600">
                <a:solidFill>
                  <a:srgbClr val="2B3864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43000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2B386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782762"/>
            <a:ext cx="4041775" cy="3951288"/>
          </a:xfrm>
        </p:spPr>
        <p:txBody>
          <a:bodyPr/>
          <a:lstStyle>
            <a:lvl1pPr>
              <a:defRPr sz="2400">
                <a:solidFill>
                  <a:srgbClr val="2B3864"/>
                </a:solidFill>
              </a:defRPr>
            </a:lvl1pPr>
            <a:lvl2pPr>
              <a:defRPr sz="2000">
                <a:solidFill>
                  <a:srgbClr val="2B3864"/>
                </a:solidFill>
              </a:defRPr>
            </a:lvl2pPr>
            <a:lvl3pPr>
              <a:defRPr sz="1800">
                <a:solidFill>
                  <a:srgbClr val="2B3864"/>
                </a:solidFill>
              </a:defRPr>
            </a:lvl3pPr>
            <a:lvl4pPr>
              <a:defRPr sz="1600">
                <a:solidFill>
                  <a:srgbClr val="2B3864"/>
                </a:solidFill>
              </a:defRPr>
            </a:lvl4pPr>
            <a:lvl5pPr>
              <a:defRPr sz="1600">
                <a:solidFill>
                  <a:srgbClr val="2B3864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1502D-A185-4761-BFED-726E2A38DD38}" type="datetimeFigureOut">
              <a:rPr lang="en-US" smtClean="0"/>
              <a:t>5/11/2015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ED87-FC71-44B5-9EDE-04B9F267A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6674190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B386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1502D-A185-4761-BFED-726E2A38DD38}" type="datetimeFigureOut">
              <a:rPr lang="en-US" smtClean="0"/>
              <a:t>5/11/2015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ED87-FC71-44B5-9EDE-04B9F267A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078717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1502D-A185-4761-BFED-726E2A38DD38}" type="datetimeFigureOut">
              <a:rPr lang="en-US" smtClean="0"/>
              <a:t>5/11/2015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ED87-FC71-44B5-9EDE-04B9F267A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26064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3008313" cy="990600"/>
          </a:xfrm>
        </p:spPr>
        <p:txBody>
          <a:bodyPr anchor="b"/>
          <a:lstStyle>
            <a:lvl1pPr algn="l">
              <a:defRPr sz="2000" b="1">
                <a:solidFill>
                  <a:srgbClr val="2B386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90600"/>
            <a:ext cx="5111750" cy="4953000"/>
          </a:xfrm>
        </p:spPr>
        <p:txBody>
          <a:bodyPr/>
          <a:lstStyle>
            <a:lvl1pPr>
              <a:defRPr sz="3200">
                <a:solidFill>
                  <a:srgbClr val="2B3864"/>
                </a:solidFill>
              </a:defRPr>
            </a:lvl1pPr>
            <a:lvl2pPr>
              <a:defRPr sz="2800">
                <a:solidFill>
                  <a:srgbClr val="2B3864"/>
                </a:solidFill>
              </a:defRPr>
            </a:lvl2pPr>
            <a:lvl3pPr>
              <a:defRPr sz="2400">
                <a:solidFill>
                  <a:srgbClr val="2B3864"/>
                </a:solidFill>
              </a:defRPr>
            </a:lvl3pPr>
            <a:lvl4pPr>
              <a:defRPr sz="2000">
                <a:solidFill>
                  <a:srgbClr val="2B3864"/>
                </a:solidFill>
              </a:defRPr>
            </a:lvl4pPr>
            <a:lvl5pPr>
              <a:defRPr sz="2000">
                <a:solidFill>
                  <a:srgbClr val="2B3864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57401"/>
            <a:ext cx="3008313" cy="3886200"/>
          </a:xfrm>
        </p:spPr>
        <p:txBody>
          <a:bodyPr/>
          <a:lstStyle>
            <a:lvl1pPr marL="0" indent="0">
              <a:buNone/>
              <a:defRPr sz="1400">
                <a:solidFill>
                  <a:srgbClr val="2B3864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1502D-A185-4761-BFED-726E2A38DD38}" type="datetimeFigureOut">
              <a:rPr lang="en-US" smtClean="0"/>
              <a:t>5/11/2015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ED87-FC71-44B5-9EDE-04B9F267A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447670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rgbClr val="2B386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66799"/>
            <a:ext cx="5486400" cy="36607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76262"/>
          </a:xfrm>
        </p:spPr>
        <p:txBody>
          <a:bodyPr/>
          <a:lstStyle>
            <a:lvl1pPr marL="0" indent="0">
              <a:buNone/>
              <a:defRPr sz="1400">
                <a:solidFill>
                  <a:srgbClr val="2B3864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1502D-A185-4761-BFED-726E2A38DD38}" type="datetimeFigureOut">
              <a:rPr lang="en-US" smtClean="0"/>
              <a:t>5/11/2015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ED87-FC71-44B5-9EDE-04B9F267A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770308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B386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rgbClr val="2B3864"/>
                </a:solidFill>
              </a:defRPr>
            </a:lvl1pPr>
            <a:lvl2pPr>
              <a:defRPr>
                <a:solidFill>
                  <a:srgbClr val="2B3864"/>
                </a:solidFill>
              </a:defRPr>
            </a:lvl2pPr>
            <a:lvl3pPr>
              <a:defRPr>
                <a:solidFill>
                  <a:srgbClr val="2B3864"/>
                </a:solidFill>
              </a:defRPr>
            </a:lvl3pPr>
            <a:lvl4pPr>
              <a:defRPr>
                <a:solidFill>
                  <a:srgbClr val="2B3864"/>
                </a:solidFill>
              </a:defRPr>
            </a:lvl4pPr>
            <a:lvl5pPr>
              <a:defRPr>
                <a:solidFill>
                  <a:srgbClr val="2B3864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1502D-A185-4761-BFED-726E2A38DD38}" type="datetimeFigureOut">
              <a:rPr lang="en-US" smtClean="0"/>
              <a:t>5/11/2015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ED87-FC71-44B5-9EDE-04B9F267A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7246798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90601"/>
            <a:ext cx="2057400" cy="4953000"/>
          </a:xfrm>
        </p:spPr>
        <p:txBody>
          <a:bodyPr vert="eaVert"/>
          <a:lstStyle>
            <a:lvl1pPr>
              <a:defRPr>
                <a:solidFill>
                  <a:srgbClr val="2B386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90601"/>
            <a:ext cx="6019800" cy="4953000"/>
          </a:xfrm>
        </p:spPr>
        <p:txBody>
          <a:bodyPr vert="eaVert"/>
          <a:lstStyle>
            <a:lvl1pPr>
              <a:defRPr>
                <a:solidFill>
                  <a:srgbClr val="2B3864"/>
                </a:solidFill>
              </a:defRPr>
            </a:lvl1pPr>
            <a:lvl2pPr>
              <a:defRPr>
                <a:solidFill>
                  <a:srgbClr val="2B3864"/>
                </a:solidFill>
              </a:defRPr>
            </a:lvl2pPr>
            <a:lvl3pPr>
              <a:defRPr>
                <a:solidFill>
                  <a:srgbClr val="2B3864"/>
                </a:solidFill>
              </a:defRPr>
            </a:lvl3pPr>
            <a:lvl4pPr>
              <a:defRPr>
                <a:solidFill>
                  <a:srgbClr val="2B3864"/>
                </a:solidFill>
              </a:defRPr>
            </a:lvl4pPr>
            <a:lvl5pPr>
              <a:defRPr>
                <a:solidFill>
                  <a:srgbClr val="2B3864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1502D-A185-4761-BFED-726E2A38DD38}" type="datetimeFigureOut">
              <a:rPr lang="en-US" smtClean="0"/>
              <a:t>5/11/2015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ED87-FC71-44B5-9EDE-04B9F267A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271986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2B386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A2A7AB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172200"/>
            <a:ext cx="2133600" cy="365125"/>
          </a:xfrm>
        </p:spPr>
        <p:txBody>
          <a:bodyPr/>
          <a:lstStyle>
            <a:lvl1pPr>
              <a:defRPr>
                <a:solidFill>
                  <a:srgbClr val="A2A7AB"/>
                </a:solidFill>
              </a:defRPr>
            </a:lvl1pPr>
          </a:lstStyle>
          <a:p>
            <a:fld id="{91E1502D-A185-4761-BFED-726E2A38DD38}" type="datetimeFigureOut">
              <a:rPr lang="en-US" smtClean="0"/>
              <a:pPr/>
              <a:t>5/11/2015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62400" y="6172200"/>
            <a:ext cx="2133600" cy="365125"/>
          </a:xfrm>
        </p:spPr>
        <p:txBody>
          <a:bodyPr/>
          <a:lstStyle>
            <a:lvl1pPr>
              <a:defRPr>
                <a:solidFill>
                  <a:srgbClr val="A2A7AB"/>
                </a:solidFill>
              </a:defRPr>
            </a:lvl1pPr>
          </a:lstStyle>
          <a:p>
            <a:fld id="{A9A2ED87-FC71-44B5-9EDE-04B9F267A4D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721812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B386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2B3864"/>
                </a:solidFill>
              </a:defRPr>
            </a:lvl1pPr>
            <a:lvl2pPr>
              <a:defRPr>
                <a:solidFill>
                  <a:srgbClr val="2B3864"/>
                </a:solidFill>
              </a:defRPr>
            </a:lvl2pPr>
            <a:lvl3pPr>
              <a:defRPr>
                <a:solidFill>
                  <a:srgbClr val="2B3864"/>
                </a:solidFill>
              </a:defRPr>
            </a:lvl3pPr>
            <a:lvl4pPr>
              <a:defRPr>
                <a:solidFill>
                  <a:srgbClr val="2B3864"/>
                </a:solidFill>
              </a:defRPr>
            </a:lvl4pPr>
            <a:lvl5pPr>
              <a:defRPr>
                <a:solidFill>
                  <a:srgbClr val="2B3864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1502D-A185-4761-BFED-726E2A38DD38}" type="datetimeFigureOut">
              <a:rPr lang="en-US" smtClean="0"/>
              <a:t>5/11/2015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ED87-FC71-44B5-9EDE-04B9F267A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201586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2B386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A2A7AB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1502D-A185-4761-BFED-726E2A38DD38}" type="datetimeFigureOut">
              <a:rPr lang="en-US" smtClean="0"/>
              <a:t>5/11/2015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ED87-FC71-44B5-9EDE-04B9F267A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2540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B386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2B386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82762"/>
            <a:ext cx="4040188" cy="3951288"/>
          </a:xfrm>
        </p:spPr>
        <p:txBody>
          <a:bodyPr/>
          <a:lstStyle>
            <a:lvl1pPr>
              <a:defRPr sz="2400">
                <a:solidFill>
                  <a:srgbClr val="2B3864"/>
                </a:solidFill>
              </a:defRPr>
            </a:lvl1pPr>
            <a:lvl2pPr>
              <a:defRPr sz="2000">
                <a:solidFill>
                  <a:srgbClr val="2B3864"/>
                </a:solidFill>
              </a:defRPr>
            </a:lvl2pPr>
            <a:lvl3pPr>
              <a:defRPr sz="1800">
                <a:solidFill>
                  <a:srgbClr val="2B3864"/>
                </a:solidFill>
              </a:defRPr>
            </a:lvl3pPr>
            <a:lvl4pPr>
              <a:defRPr sz="1600">
                <a:solidFill>
                  <a:srgbClr val="2B3864"/>
                </a:solidFill>
              </a:defRPr>
            </a:lvl4pPr>
            <a:lvl5pPr>
              <a:defRPr sz="1600">
                <a:solidFill>
                  <a:srgbClr val="2B3864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43000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2B386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782762"/>
            <a:ext cx="4041775" cy="3951288"/>
          </a:xfrm>
        </p:spPr>
        <p:txBody>
          <a:bodyPr/>
          <a:lstStyle>
            <a:lvl1pPr>
              <a:defRPr sz="2400">
                <a:solidFill>
                  <a:srgbClr val="2B3864"/>
                </a:solidFill>
              </a:defRPr>
            </a:lvl1pPr>
            <a:lvl2pPr>
              <a:defRPr sz="2000">
                <a:solidFill>
                  <a:srgbClr val="2B3864"/>
                </a:solidFill>
              </a:defRPr>
            </a:lvl2pPr>
            <a:lvl3pPr>
              <a:defRPr sz="1800">
                <a:solidFill>
                  <a:srgbClr val="2B3864"/>
                </a:solidFill>
              </a:defRPr>
            </a:lvl3pPr>
            <a:lvl4pPr>
              <a:defRPr sz="1600">
                <a:solidFill>
                  <a:srgbClr val="2B3864"/>
                </a:solidFill>
              </a:defRPr>
            </a:lvl4pPr>
            <a:lvl5pPr>
              <a:defRPr sz="1600">
                <a:solidFill>
                  <a:srgbClr val="2B3864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1502D-A185-4761-BFED-726E2A38DD38}" type="datetimeFigureOut">
              <a:rPr lang="en-US" smtClean="0"/>
              <a:t>5/11/2015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ED87-FC71-44B5-9EDE-04B9F267A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5176913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B386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4525963"/>
          </a:xfrm>
        </p:spPr>
        <p:txBody>
          <a:bodyPr/>
          <a:lstStyle>
            <a:lvl1pPr>
              <a:defRPr sz="2800">
                <a:solidFill>
                  <a:srgbClr val="2B3864"/>
                </a:solidFill>
              </a:defRPr>
            </a:lvl1pPr>
            <a:lvl2pPr>
              <a:defRPr sz="2400">
                <a:solidFill>
                  <a:srgbClr val="2B3864"/>
                </a:solidFill>
              </a:defRPr>
            </a:lvl2pPr>
            <a:lvl3pPr>
              <a:defRPr sz="2000">
                <a:solidFill>
                  <a:srgbClr val="2B3864"/>
                </a:solidFill>
              </a:defRPr>
            </a:lvl3pPr>
            <a:lvl4pPr>
              <a:defRPr sz="1800">
                <a:solidFill>
                  <a:srgbClr val="2B3864"/>
                </a:solidFill>
              </a:defRPr>
            </a:lvl4pPr>
            <a:lvl5pPr>
              <a:defRPr sz="1800">
                <a:solidFill>
                  <a:srgbClr val="2B3864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4525963"/>
          </a:xfrm>
        </p:spPr>
        <p:txBody>
          <a:bodyPr/>
          <a:lstStyle>
            <a:lvl1pPr>
              <a:defRPr sz="2800">
                <a:solidFill>
                  <a:srgbClr val="2B3864"/>
                </a:solidFill>
              </a:defRPr>
            </a:lvl1pPr>
            <a:lvl2pPr>
              <a:defRPr sz="2400">
                <a:solidFill>
                  <a:srgbClr val="2B3864"/>
                </a:solidFill>
              </a:defRPr>
            </a:lvl2pPr>
            <a:lvl3pPr>
              <a:defRPr sz="2000">
                <a:solidFill>
                  <a:srgbClr val="2B3864"/>
                </a:solidFill>
              </a:defRPr>
            </a:lvl3pPr>
            <a:lvl4pPr>
              <a:defRPr sz="1800">
                <a:solidFill>
                  <a:srgbClr val="2B3864"/>
                </a:solidFill>
              </a:defRPr>
            </a:lvl4pPr>
            <a:lvl5pPr>
              <a:defRPr sz="1800">
                <a:solidFill>
                  <a:srgbClr val="2B3864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1502D-A185-4761-BFED-726E2A38DD38}" type="datetimeFigureOut">
              <a:rPr lang="en-US" smtClean="0"/>
              <a:t>5/11/2015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ED87-FC71-44B5-9EDE-04B9F267A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888291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B386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2B386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82762"/>
            <a:ext cx="4040188" cy="3951288"/>
          </a:xfrm>
        </p:spPr>
        <p:txBody>
          <a:bodyPr/>
          <a:lstStyle>
            <a:lvl1pPr>
              <a:defRPr sz="2400">
                <a:solidFill>
                  <a:srgbClr val="2B3864"/>
                </a:solidFill>
              </a:defRPr>
            </a:lvl1pPr>
            <a:lvl2pPr>
              <a:defRPr sz="2000">
                <a:solidFill>
                  <a:srgbClr val="2B3864"/>
                </a:solidFill>
              </a:defRPr>
            </a:lvl2pPr>
            <a:lvl3pPr>
              <a:defRPr sz="1800">
                <a:solidFill>
                  <a:srgbClr val="2B3864"/>
                </a:solidFill>
              </a:defRPr>
            </a:lvl3pPr>
            <a:lvl4pPr>
              <a:defRPr sz="1600">
                <a:solidFill>
                  <a:srgbClr val="2B3864"/>
                </a:solidFill>
              </a:defRPr>
            </a:lvl4pPr>
            <a:lvl5pPr>
              <a:defRPr sz="1600">
                <a:solidFill>
                  <a:srgbClr val="2B3864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43000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2B386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782762"/>
            <a:ext cx="4041775" cy="3951288"/>
          </a:xfrm>
        </p:spPr>
        <p:txBody>
          <a:bodyPr/>
          <a:lstStyle>
            <a:lvl1pPr>
              <a:defRPr sz="2400">
                <a:solidFill>
                  <a:srgbClr val="2B3864"/>
                </a:solidFill>
              </a:defRPr>
            </a:lvl1pPr>
            <a:lvl2pPr>
              <a:defRPr sz="2000">
                <a:solidFill>
                  <a:srgbClr val="2B3864"/>
                </a:solidFill>
              </a:defRPr>
            </a:lvl2pPr>
            <a:lvl3pPr>
              <a:defRPr sz="1800">
                <a:solidFill>
                  <a:srgbClr val="2B3864"/>
                </a:solidFill>
              </a:defRPr>
            </a:lvl3pPr>
            <a:lvl4pPr>
              <a:defRPr sz="1600">
                <a:solidFill>
                  <a:srgbClr val="2B3864"/>
                </a:solidFill>
              </a:defRPr>
            </a:lvl4pPr>
            <a:lvl5pPr>
              <a:defRPr sz="1600">
                <a:solidFill>
                  <a:srgbClr val="2B3864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1502D-A185-4761-BFED-726E2A38DD38}" type="datetimeFigureOut">
              <a:rPr lang="en-US" smtClean="0"/>
              <a:t>5/11/2015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ED87-FC71-44B5-9EDE-04B9F267A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978571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B386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1502D-A185-4761-BFED-726E2A38DD38}" type="datetimeFigureOut">
              <a:rPr lang="en-US" smtClean="0"/>
              <a:t>5/11/2015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ED87-FC71-44B5-9EDE-04B9F267A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8846142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1502D-A185-4761-BFED-726E2A38DD38}" type="datetimeFigureOut">
              <a:rPr lang="en-US" smtClean="0"/>
              <a:t>5/11/2015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ED87-FC71-44B5-9EDE-04B9F267A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00945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3008313" cy="990600"/>
          </a:xfrm>
        </p:spPr>
        <p:txBody>
          <a:bodyPr anchor="b"/>
          <a:lstStyle>
            <a:lvl1pPr algn="l">
              <a:defRPr sz="2000" b="1">
                <a:solidFill>
                  <a:srgbClr val="2B386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90600"/>
            <a:ext cx="5111750" cy="4953000"/>
          </a:xfrm>
        </p:spPr>
        <p:txBody>
          <a:bodyPr/>
          <a:lstStyle>
            <a:lvl1pPr>
              <a:defRPr sz="3200">
                <a:solidFill>
                  <a:srgbClr val="2B3864"/>
                </a:solidFill>
              </a:defRPr>
            </a:lvl1pPr>
            <a:lvl2pPr>
              <a:defRPr sz="2800">
                <a:solidFill>
                  <a:srgbClr val="2B3864"/>
                </a:solidFill>
              </a:defRPr>
            </a:lvl2pPr>
            <a:lvl3pPr>
              <a:defRPr sz="2400">
                <a:solidFill>
                  <a:srgbClr val="2B3864"/>
                </a:solidFill>
              </a:defRPr>
            </a:lvl3pPr>
            <a:lvl4pPr>
              <a:defRPr sz="2000">
                <a:solidFill>
                  <a:srgbClr val="2B3864"/>
                </a:solidFill>
              </a:defRPr>
            </a:lvl4pPr>
            <a:lvl5pPr>
              <a:defRPr sz="2000">
                <a:solidFill>
                  <a:srgbClr val="2B3864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57401"/>
            <a:ext cx="3008313" cy="3886200"/>
          </a:xfrm>
        </p:spPr>
        <p:txBody>
          <a:bodyPr/>
          <a:lstStyle>
            <a:lvl1pPr marL="0" indent="0">
              <a:buNone/>
              <a:defRPr sz="1400">
                <a:solidFill>
                  <a:srgbClr val="2B3864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1502D-A185-4761-BFED-726E2A38DD38}" type="datetimeFigureOut">
              <a:rPr lang="en-US" smtClean="0"/>
              <a:t>5/11/2015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ED87-FC71-44B5-9EDE-04B9F267A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507591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rgbClr val="2B386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66799"/>
            <a:ext cx="5486400" cy="36607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76262"/>
          </a:xfrm>
        </p:spPr>
        <p:txBody>
          <a:bodyPr/>
          <a:lstStyle>
            <a:lvl1pPr marL="0" indent="0">
              <a:buNone/>
              <a:defRPr sz="1400">
                <a:solidFill>
                  <a:srgbClr val="2B3864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1502D-A185-4761-BFED-726E2A38DD38}" type="datetimeFigureOut">
              <a:rPr lang="en-US" smtClean="0"/>
              <a:t>5/11/2015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ED87-FC71-44B5-9EDE-04B9F267A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921486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B386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rgbClr val="2B3864"/>
                </a:solidFill>
              </a:defRPr>
            </a:lvl1pPr>
            <a:lvl2pPr>
              <a:defRPr>
                <a:solidFill>
                  <a:srgbClr val="2B3864"/>
                </a:solidFill>
              </a:defRPr>
            </a:lvl2pPr>
            <a:lvl3pPr>
              <a:defRPr>
                <a:solidFill>
                  <a:srgbClr val="2B3864"/>
                </a:solidFill>
              </a:defRPr>
            </a:lvl3pPr>
            <a:lvl4pPr>
              <a:defRPr>
                <a:solidFill>
                  <a:srgbClr val="2B3864"/>
                </a:solidFill>
              </a:defRPr>
            </a:lvl4pPr>
            <a:lvl5pPr>
              <a:defRPr>
                <a:solidFill>
                  <a:srgbClr val="2B3864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1502D-A185-4761-BFED-726E2A38DD38}" type="datetimeFigureOut">
              <a:rPr lang="en-US" smtClean="0"/>
              <a:t>5/11/2015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ED87-FC71-44B5-9EDE-04B9F267A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256141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90601"/>
            <a:ext cx="2057400" cy="4953000"/>
          </a:xfrm>
        </p:spPr>
        <p:txBody>
          <a:bodyPr vert="eaVert"/>
          <a:lstStyle>
            <a:lvl1pPr>
              <a:defRPr>
                <a:solidFill>
                  <a:srgbClr val="2B386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90601"/>
            <a:ext cx="6019800" cy="4953000"/>
          </a:xfrm>
        </p:spPr>
        <p:txBody>
          <a:bodyPr vert="eaVert"/>
          <a:lstStyle>
            <a:lvl1pPr>
              <a:defRPr>
                <a:solidFill>
                  <a:srgbClr val="2B3864"/>
                </a:solidFill>
              </a:defRPr>
            </a:lvl1pPr>
            <a:lvl2pPr>
              <a:defRPr>
                <a:solidFill>
                  <a:srgbClr val="2B3864"/>
                </a:solidFill>
              </a:defRPr>
            </a:lvl2pPr>
            <a:lvl3pPr>
              <a:defRPr>
                <a:solidFill>
                  <a:srgbClr val="2B3864"/>
                </a:solidFill>
              </a:defRPr>
            </a:lvl3pPr>
            <a:lvl4pPr>
              <a:defRPr>
                <a:solidFill>
                  <a:srgbClr val="2B3864"/>
                </a:solidFill>
              </a:defRPr>
            </a:lvl4pPr>
            <a:lvl5pPr>
              <a:defRPr>
                <a:solidFill>
                  <a:srgbClr val="2B3864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1502D-A185-4761-BFED-726E2A38DD38}" type="datetimeFigureOut">
              <a:rPr lang="en-US" smtClean="0"/>
              <a:t>5/11/2015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ED87-FC71-44B5-9EDE-04B9F267A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664653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2B386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A2A7AB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172200"/>
            <a:ext cx="2133600" cy="365125"/>
          </a:xfrm>
        </p:spPr>
        <p:txBody>
          <a:bodyPr/>
          <a:lstStyle>
            <a:lvl1pPr>
              <a:defRPr>
                <a:solidFill>
                  <a:srgbClr val="A2A7AB"/>
                </a:solidFill>
              </a:defRPr>
            </a:lvl1pPr>
          </a:lstStyle>
          <a:p>
            <a:fld id="{91E1502D-A185-4761-BFED-726E2A38DD38}" type="datetimeFigureOut">
              <a:rPr lang="en-US" smtClean="0"/>
              <a:pPr/>
              <a:t>5/11/2015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62400" y="6172200"/>
            <a:ext cx="2133600" cy="365125"/>
          </a:xfrm>
        </p:spPr>
        <p:txBody>
          <a:bodyPr/>
          <a:lstStyle>
            <a:lvl1pPr>
              <a:defRPr>
                <a:solidFill>
                  <a:srgbClr val="A2A7AB"/>
                </a:solidFill>
              </a:defRPr>
            </a:lvl1pPr>
          </a:lstStyle>
          <a:p>
            <a:fld id="{A9A2ED87-FC71-44B5-9EDE-04B9F267A4D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868133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B386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2B3864"/>
                </a:solidFill>
              </a:defRPr>
            </a:lvl1pPr>
            <a:lvl2pPr>
              <a:defRPr>
                <a:solidFill>
                  <a:srgbClr val="2B3864"/>
                </a:solidFill>
              </a:defRPr>
            </a:lvl2pPr>
            <a:lvl3pPr>
              <a:defRPr>
                <a:solidFill>
                  <a:srgbClr val="2B3864"/>
                </a:solidFill>
              </a:defRPr>
            </a:lvl3pPr>
            <a:lvl4pPr>
              <a:defRPr>
                <a:solidFill>
                  <a:srgbClr val="2B3864"/>
                </a:solidFill>
              </a:defRPr>
            </a:lvl4pPr>
            <a:lvl5pPr>
              <a:defRPr>
                <a:solidFill>
                  <a:srgbClr val="2B3864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1502D-A185-4761-BFED-726E2A38DD38}" type="datetimeFigureOut">
              <a:rPr lang="en-US" smtClean="0"/>
              <a:t>5/11/2015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ED87-FC71-44B5-9EDE-04B9F267A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5923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B386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1502D-A185-4761-BFED-726E2A38DD38}" type="datetimeFigureOut">
              <a:rPr lang="en-US" smtClean="0"/>
              <a:t>5/11/2015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ED87-FC71-44B5-9EDE-04B9F267A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304616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2B386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A2A7AB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1502D-A185-4761-BFED-726E2A38DD38}" type="datetimeFigureOut">
              <a:rPr lang="en-US" smtClean="0"/>
              <a:t>5/11/2015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ED87-FC71-44B5-9EDE-04B9F267A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657719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B386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4525963"/>
          </a:xfrm>
        </p:spPr>
        <p:txBody>
          <a:bodyPr/>
          <a:lstStyle>
            <a:lvl1pPr>
              <a:defRPr sz="2800">
                <a:solidFill>
                  <a:srgbClr val="2B3864"/>
                </a:solidFill>
              </a:defRPr>
            </a:lvl1pPr>
            <a:lvl2pPr>
              <a:defRPr sz="2400">
                <a:solidFill>
                  <a:srgbClr val="2B3864"/>
                </a:solidFill>
              </a:defRPr>
            </a:lvl2pPr>
            <a:lvl3pPr>
              <a:defRPr sz="2000">
                <a:solidFill>
                  <a:srgbClr val="2B3864"/>
                </a:solidFill>
              </a:defRPr>
            </a:lvl3pPr>
            <a:lvl4pPr>
              <a:defRPr sz="1800">
                <a:solidFill>
                  <a:srgbClr val="2B3864"/>
                </a:solidFill>
              </a:defRPr>
            </a:lvl4pPr>
            <a:lvl5pPr>
              <a:defRPr sz="1800">
                <a:solidFill>
                  <a:srgbClr val="2B3864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4525963"/>
          </a:xfrm>
        </p:spPr>
        <p:txBody>
          <a:bodyPr/>
          <a:lstStyle>
            <a:lvl1pPr>
              <a:defRPr sz="2800">
                <a:solidFill>
                  <a:srgbClr val="2B3864"/>
                </a:solidFill>
              </a:defRPr>
            </a:lvl1pPr>
            <a:lvl2pPr>
              <a:defRPr sz="2400">
                <a:solidFill>
                  <a:srgbClr val="2B3864"/>
                </a:solidFill>
              </a:defRPr>
            </a:lvl2pPr>
            <a:lvl3pPr>
              <a:defRPr sz="2000">
                <a:solidFill>
                  <a:srgbClr val="2B3864"/>
                </a:solidFill>
              </a:defRPr>
            </a:lvl3pPr>
            <a:lvl4pPr>
              <a:defRPr sz="1800">
                <a:solidFill>
                  <a:srgbClr val="2B3864"/>
                </a:solidFill>
              </a:defRPr>
            </a:lvl4pPr>
            <a:lvl5pPr>
              <a:defRPr sz="1800">
                <a:solidFill>
                  <a:srgbClr val="2B3864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1502D-A185-4761-BFED-726E2A38DD38}" type="datetimeFigureOut">
              <a:rPr lang="en-US" smtClean="0"/>
              <a:t>5/11/2015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ED87-FC71-44B5-9EDE-04B9F267A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44981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B386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2B386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82762"/>
            <a:ext cx="4040188" cy="3951288"/>
          </a:xfrm>
        </p:spPr>
        <p:txBody>
          <a:bodyPr/>
          <a:lstStyle>
            <a:lvl1pPr>
              <a:defRPr sz="2400">
                <a:solidFill>
                  <a:srgbClr val="2B3864"/>
                </a:solidFill>
              </a:defRPr>
            </a:lvl1pPr>
            <a:lvl2pPr>
              <a:defRPr sz="2000">
                <a:solidFill>
                  <a:srgbClr val="2B3864"/>
                </a:solidFill>
              </a:defRPr>
            </a:lvl2pPr>
            <a:lvl3pPr>
              <a:defRPr sz="1800">
                <a:solidFill>
                  <a:srgbClr val="2B3864"/>
                </a:solidFill>
              </a:defRPr>
            </a:lvl3pPr>
            <a:lvl4pPr>
              <a:defRPr sz="1600">
                <a:solidFill>
                  <a:srgbClr val="2B3864"/>
                </a:solidFill>
              </a:defRPr>
            </a:lvl4pPr>
            <a:lvl5pPr>
              <a:defRPr sz="1600">
                <a:solidFill>
                  <a:srgbClr val="2B3864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43000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2B386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782762"/>
            <a:ext cx="4041775" cy="3951288"/>
          </a:xfrm>
        </p:spPr>
        <p:txBody>
          <a:bodyPr/>
          <a:lstStyle>
            <a:lvl1pPr>
              <a:defRPr sz="2400">
                <a:solidFill>
                  <a:srgbClr val="2B3864"/>
                </a:solidFill>
              </a:defRPr>
            </a:lvl1pPr>
            <a:lvl2pPr>
              <a:defRPr sz="2000">
                <a:solidFill>
                  <a:srgbClr val="2B3864"/>
                </a:solidFill>
              </a:defRPr>
            </a:lvl2pPr>
            <a:lvl3pPr>
              <a:defRPr sz="1800">
                <a:solidFill>
                  <a:srgbClr val="2B3864"/>
                </a:solidFill>
              </a:defRPr>
            </a:lvl3pPr>
            <a:lvl4pPr>
              <a:defRPr sz="1600">
                <a:solidFill>
                  <a:srgbClr val="2B3864"/>
                </a:solidFill>
              </a:defRPr>
            </a:lvl4pPr>
            <a:lvl5pPr>
              <a:defRPr sz="1600">
                <a:solidFill>
                  <a:srgbClr val="2B3864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1502D-A185-4761-BFED-726E2A38DD38}" type="datetimeFigureOut">
              <a:rPr lang="en-US" smtClean="0"/>
              <a:t>5/11/2015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ED87-FC71-44B5-9EDE-04B9F267A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024234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B386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1502D-A185-4761-BFED-726E2A38DD38}" type="datetimeFigureOut">
              <a:rPr lang="en-US" smtClean="0"/>
              <a:t>5/11/2015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ED87-FC71-44B5-9EDE-04B9F267A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876525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1502D-A185-4761-BFED-726E2A38DD38}" type="datetimeFigureOut">
              <a:rPr lang="en-US" smtClean="0"/>
              <a:t>5/11/2015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ED87-FC71-44B5-9EDE-04B9F267A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507929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3008313" cy="990600"/>
          </a:xfrm>
        </p:spPr>
        <p:txBody>
          <a:bodyPr anchor="b"/>
          <a:lstStyle>
            <a:lvl1pPr algn="l">
              <a:defRPr sz="2000" b="1">
                <a:solidFill>
                  <a:srgbClr val="2B386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90600"/>
            <a:ext cx="5111750" cy="4953000"/>
          </a:xfrm>
        </p:spPr>
        <p:txBody>
          <a:bodyPr/>
          <a:lstStyle>
            <a:lvl1pPr>
              <a:defRPr sz="3200">
                <a:solidFill>
                  <a:srgbClr val="2B3864"/>
                </a:solidFill>
              </a:defRPr>
            </a:lvl1pPr>
            <a:lvl2pPr>
              <a:defRPr sz="2800">
                <a:solidFill>
                  <a:srgbClr val="2B3864"/>
                </a:solidFill>
              </a:defRPr>
            </a:lvl2pPr>
            <a:lvl3pPr>
              <a:defRPr sz="2400">
                <a:solidFill>
                  <a:srgbClr val="2B3864"/>
                </a:solidFill>
              </a:defRPr>
            </a:lvl3pPr>
            <a:lvl4pPr>
              <a:defRPr sz="2000">
                <a:solidFill>
                  <a:srgbClr val="2B3864"/>
                </a:solidFill>
              </a:defRPr>
            </a:lvl4pPr>
            <a:lvl5pPr>
              <a:defRPr sz="2000">
                <a:solidFill>
                  <a:srgbClr val="2B3864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57401"/>
            <a:ext cx="3008313" cy="3886200"/>
          </a:xfrm>
        </p:spPr>
        <p:txBody>
          <a:bodyPr/>
          <a:lstStyle>
            <a:lvl1pPr marL="0" indent="0">
              <a:buNone/>
              <a:defRPr sz="1400">
                <a:solidFill>
                  <a:srgbClr val="2B3864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1502D-A185-4761-BFED-726E2A38DD38}" type="datetimeFigureOut">
              <a:rPr lang="en-US" smtClean="0"/>
              <a:t>5/11/2015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ED87-FC71-44B5-9EDE-04B9F267A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795009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rgbClr val="2B386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66799"/>
            <a:ext cx="5486400" cy="36607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76262"/>
          </a:xfrm>
        </p:spPr>
        <p:txBody>
          <a:bodyPr/>
          <a:lstStyle>
            <a:lvl1pPr marL="0" indent="0">
              <a:buNone/>
              <a:defRPr sz="1400">
                <a:solidFill>
                  <a:srgbClr val="2B3864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1502D-A185-4761-BFED-726E2A38DD38}" type="datetimeFigureOut">
              <a:rPr lang="en-US" smtClean="0"/>
              <a:t>5/11/2015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ED87-FC71-44B5-9EDE-04B9F267A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669540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B386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rgbClr val="2B3864"/>
                </a:solidFill>
              </a:defRPr>
            </a:lvl1pPr>
            <a:lvl2pPr>
              <a:defRPr>
                <a:solidFill>
                  <a:srgbClr val="2B3864"/>
                </a:solidFill>
              </a:defRPr>
            </a:lvl2pPr>
            <a:lvl3pPr>
              <a:defRPr>
                <a:solidFill>
                  <a:srgbClr val="2B3864"/>
                </a:solidFill>
              </a:defRPr>
            </a:lvl3pPr>
            <a:lvl4pPr>
              <a:defRPr>
                <a:solidFill>
                  <a:srgbClr val="2B3864"/>
                </a:solidFill>
              </a:defRPr>
            </a:lvl4pPr>
            <a:lvl5pPr>
              <a:defRPr>
                <a:solidFill>
                  <a:srgbClr val="2B3864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1502D-A185-4761-BFED-726E2A38DD38}" type="datetimeFigureOut">
              <a:rPr lang="en-US" smtClean="0"/>
              <a:t>5/11/2015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ED87-FC71-44B5-9EDE-04B9F267A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841519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90601"/>
            <a:ext cx="2057400" cy="4953000"/>
          </a:xfrm>
        </p:spPr>
        <p:txBody>
          <a:bodyPr vert="eaVert"/>
          <a:lstStyle>
            <a:lvl1pPr>
              <a:defRPr>
                <a:solidFill>
                  <a:srgbClr val="2B386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90601"/>
            <a:ext cx="6019800" cy="4953000"/>
          </a:xfrm>
        </p:spPr>
        <p:txBody>
          <a:bodyPr vert="eaVert"/>
          <a:lstStyle>
            <a:lvl1pPr>
              <a:defRPr>
                <a:solidFill>
                  <a:srgbClr val="2B3864"/>
                </a:solidFill>
              </a:defRPr>
            </a:lvl1pPr>
            <a:lvl2pPr>
              <a:defRPr>
                <a:solidFill>
                  <a:srgbClr val="2B3864"/>
                </a:solidFill>
              </a:defRPr>
            </a:lvl2pPr>
            <a:lvl3pPr>
              <a:defRPr>
                <a:solidFill>
                  <a:srgbClr val="2B3864"/>
                </a:solidFill>
              </a:defRPr>
            </a:lvl3pPr>
            <a:lvl4pPr>
              <a:defRPr>
                <a:solidFill>
                  <a:srgbClr val="2B3864"/>
                </a:solidFill>
              </a:defRPr>
            </a:lvl4pPr>
            <a:lvl5pPr>
              <a:defRPr>
                <a:solidFill>
                  <a:srgbClr val="2B3864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1502D-A185-4761-BFED-726E2A38DD38}" type="datetimeFigureOut">
              <a:rPr lang="en-US" smtClean="0"/>
              <a:t>5/11/2015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ED87-FC71-44B5-9EDE-04B9F267A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10418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2B386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172200"/>
            <a:ext cx="2133600" cy="365125"/>
          </a:xfrm>
        </p:spPr>
        <p:txBody>
          <a:bodyPr/>
          <a:lstStyle>
            <a:lvl1pPr>
              <a:defRPr>
                <a:solidFill>
                  <a:srgbClr val="A2A7AB"/>
                </a:solidFill>
              </a:defRPr>
            </a:lvl1pPr>
          </a:lstStyle>
          <a:p>
            <a:fld id="{91E1502D-A185-4761-BFED-726E2A38DD38}" type="datetimeFigureOut">
              <a:rPr lang="en-US" smtClean="0"/>
              <a:pPr/>
              <a:t>5/11/2015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62400" y="6172200"/>
            <a:ext cx="2133600" cy="365125"/>
          </a:xfrm>
        </p:spPr>
        <p:txBody>
          <a:bodyPr/>
          <a:lstStyle>
            <a:lvl1pPr>
              <a:defRPr>
                <a:solidFill>
                  <a:srgbClr val="A2A7AB"/>
                </a:solidFill>
              </a:defRPr>
            </a:lvl1pPr>
          </a:lstStyle>
          <a:p>
            <a:fld id="{A9A2ED87-FC71-44B5-9EDE-04B9F267A4D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6507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1502D-A185-4761-BFED-726E2A38DD38}" type="datetimeFigureOut">
              <a:rPr lang="en-US" smtClean="0"/>
              <a:t>5/11/2015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ED87-FC71-44B5-9EDE-04B9F267A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451101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B386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2B3864"/>
                </a:solidFill>
              </a:defRPr>
            </a:lvl1pPr>
            <a:lvl2pPr>
              <a:defRPr>
                <a:solidFill>
                  <a:srgbClr val="2B3864"/>
                </a:solidFill>
              </a:defRPr>
            </a:lvl2pPr>
            <a:lvl3pPr>
              <a:defRPr>
                <a:solidFill>
                  <a:srgbClr val="2B3864"/>
                </a:solidFill>
              </a:defRPr>
            </a:lvl3pPr>
            <a:lvl4pPr>
              <a:defRPr>
                <a:solidFill>
                  <a:srgbClr val="2B3864"/>
                </a:solidFill>
              </a:defRPr>
            </a:lvl4pPr>
            <a:lvl5pPr>
              <a:defRPr>
                <a:solidFill>
                  <a:srgbClr val="2B3864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1502D-A185-4761-BFED-726E2A38DD38}" type="datetimeFigureOut">
              <a:rPr lang="en-US" smtClean="0"/>
              <a:t>5/11/2015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ED87-FC71-44B5-9EDE-04B9F267A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014249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2B386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1502D-A185-4761-BFED-726E2A38DD38}" type="datetimeFigureOut">
              <a:rPr lang="en-US" smtClean="0"/>
              <a:t>5/11/2015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ED87-FC71-44B5-9EDE-04B9F267A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404422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B386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4525963"/>
          </a:xfrm>
        </p:spPr>
        <p:txBody>
          <a:bodyPr/>
          <a:lstStyle>
            <a:lvl1pPr>
              <a:defRPr sz="2800">
                <a:solidFill>
                  <a:srgbClr val="2B3864"/>
                </a:solidFill>
              </a:defRPr>
            </a:lvl1pPr>
            <a:lvl2pPr>
              <a:defRPr sz="2400">
                <a:solidFill>
                  <a:srgbClr val="2B3864"/>
                </a:solidFill>
              </a:defRPr>
            </a:lvl2pPr>
            <a:lvl3pPr>
              <a:defRPr sz="2000">
                <a:solidFill>
                  <a:srgbClr val="2B3864"/>
                </a:solidFill>
              </a:defRPr>
            </a:lvl3pPr>
            <a:lvl4pPr>
              <a:defRPr sz="1800">
                <a:solidFill>
                  <a:srgbClr val="2B3864"/>
                </a:solidFill>
              </a:defRPr>
            </a:lvl4pPr>
            <a:lvl5pPr>
              <a:defRPr sz="1800">
                <a:solidFill>
                  <a:srgbClr val="2B3864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4525963"/>
          </a:xfrm>
        </p:spPr>
        <p:txBody>
          <a:bodyPr/>
          <a:lstStyle>
            <a:lvl1pPr>
              <a:defRPr sz="2800">
                <a:solidFill>
                  <a:srgbClr val="2B3864"/>
                </a:solidFill>
              </a:defRPr>
            </a:lvl1pPr>
            <a:lvl2pPr>
              <a:defRPr sz="2400">
                <a:solidFill>
                  <a:srgbClr val="2B3864"/>
                </a:solidFill>
              </a:defRPr>
            </a:lvl2pPr>
            <a:lvl3pPr>
              <a:defRPr sz="2000">
                <a:solidFill>
                  <a:srgbClr val="2B3864"/>
                </a:solidFill>
              </a:defRPr>
            </a:lvl3pPr>
            <a:lvl4pPr>
              <a:defRPr sz="1800">
                <a:solidFill>
                  <a:srgbClr val="2B3864"/>
                </a:solidFill>
              </a:defRPr>
            </a:lvl4pPr>
            <a:lvl5pPr>
              <a:defRPr sz="1800">
                <a:solidFill>
                  <a:srgbClr val="2B3864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1502D-A185-4761-BFED-726E2A38DD38}" type="datetimeFigureOut">
              <a:rPr lang="en-US" smtClean="0"/>
              <a:t>5/11/2015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ED87-FC71-44B5-9EDE-04B9F267A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978029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B386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2B386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82762"/>
            <a:ext cx="4040188" cy="3951288"/>
          </a:xfrm>
        </p:spPr>
        <p:txBody>
          <a:bodyPr/>
          <a:lstStyle>
            <a:lvl1pPr>
              <a:defRPr sz="2400">
                <a:solidFill>
                  <a:srgbClr val="2B3864"/>
                </a:solidFill>
              </a:defRPr>
            </a:lvl1pPr>
            <a:lvl2pPr>
              <a:defRPr sz="2000">
                <a:solidFill>
                  <a:srgbClr val="2B3864"/>
                </a:solidFill>
              </a:defRPr>
            </a:lvl2pPr>
            <a:lvl3pPr>
              <a:defRPr sz="1800">
                <a:solidFill>
                  <a:srgbClr val="2B3864"/>
                </a:solidFill>
              </a:defRPr>
            </a:lvl3pPr>
            <a:lvl4pPr>
              <a:defRPr sz="1600">
                <a:solidFill>
                  <a:srgbClr val="2B3864"/>
                </a:solidFill>
              </a:defRPr>
            </a:lvl4pPr>
            <a:lvl5pPr>
              <a:defRPr sz="1600">
                <a:solidFill>
                  <a:srgbClr val="2B3864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43000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2B386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782762"/>
            <a:ext cx="4041775" cy="3951288"/>
          </a:xfrm>
        </p:spPr>
        <p:txBody>
          <a:bodyPr/>
          <a:lstStyle>
            <a:lvl1pPr>
              <a:defRPr sz="2400">
                <a:solidFill>
                  <a:srgbClr val="2B3864"/>
                </a:solidFill>
              </a:defRPr>
            </a:lvl1pPr>
            <a:lvl2pPr>
              <a:defRPr sz="2000">
                <a:solidFill>
                  <a:srgbClr val="2B3864"/>
                </a:solidFill>
              </a:defRPr>
            </a:lvl2pPr>
            <a:lvl3pPr>
              <a:defRPr sz="1800">
                <a:solidFill>
                  <a:srgbClr val="2B3864"/>
                </a:solidFill>
              </a:defRPr>
            </a:lvl3pPr>
            <a:lvl4pPr>
              <a:defRPr sz="1600">
                <a:solidFill>
                  <a:srgbClr val="2B3864"/>
                </a:solidFill>
              </a:defRPr>
            </a:lvl4pPr>
            <a:lvl5pPr>
              <a:defRPr sz="1600">
                <a:solidFill>
                  <a:srgbClr val="2B3864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1502D-A185-4761-BFED-726E2A38DD38}" type="datetimeFigureOut">
              <a:rPr lang="en-US" smtClean="0"/>
              <a:t>5/11/2015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ED87-FC71-44B5-9EDE-04B9F267A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566260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B386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1502D-A185-4761-BFED-726E2A38DD38}" type="datetimeFigureOut">
              <a:rPr lang="en-US" smtClean="0"/>
              <a:t>5/11/2015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ED87-FC71-44B5-9EDE-04B9F267A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4671948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1502D-A185-4761-BFED-726E2A38DD38}" type="datetimeFigureOut">
              <a:rPr lang="en-US" smtClean="0"/>
              <a:t>5/11/2015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ED87-FC71-44B5-9EDE-04B9F267A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324525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3008313" cy="990600"/>
          </a:xfrm>
        </p:spPr>
        <p:txBody>
          <a:bodyPr anchor="b"/>
          <a:lstStyle>
            <a:lvl1pPr algn="l">
              <a:defRPr sz="2000" b="1">
                <a:solidFill>
                  <a:srgbClr val="2B386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90600"/>
            <a:ext cx="5111750" cy="4953000"/>
          </a:xfrm>
        </p:spPr>
        <p:txBody>
          <a:bodyPr/>
          <a:lstStyle>
            <a:lvl1pPr>
              <a:defRPr sz="3200">
                <a:solidFill>
                  <a:srgbClr val="2B3864"/>
                </a:solidFill>
              </a:defRPr>
            </a:lvl1pPr>
            <a:lvl2pPr>
              <a:defRPr sz="2800">
                <a:solidFill>
                  <a:srgbClr val="2B3864"/>
                </a:solidFill>
              </a:defRPr>
            </a:lvl2pPr>
            <a:lvl3pPr>
              <a:defRPr sz="2400">
                <a:solidFill>
                  <a:srgbClr val="2B3864"/>
                </a:solidFill>
              </a:defRPr>
            </a:lvl3pPr>
            <a:lvl4pPr>
              <a:defRPr sz="2000">
                <a:solidFill>
                  <a:srgbClr val="2B3864"/>
                </a:solidFill>
              </a:defRPr>
            </a:lvl4pPr>
            <a:lvl5pPr>
              <a:defRPr sz="2000">
                <a:solidFill>
                  <a:srgbClr val="2B3864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57401"/>
            <a:ext cx="3008313" cy="3886200"/>
          </a:xfrm>
        </p:spPr>
        <p:txBody>
          <a:bodyPr/>
          <a:lstStyle>
            <a:lvl1pPr marL="0" indent="0">
              <a:buNone/>
              <a:defRPr sz="1400">
                <a:solidFill>
                  <a:srgbClr val="2B3864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1502D-A185-4761-BFED-726E2A38DD38}" type="datetimeFigureOut">
              <a:rPr lang="en-US" smtClean="0"/>
              <a:t>5/11/2015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ED87-FC71-44B5-9EDE-04B9F267A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120324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rgbClr val="2B386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66799"/>
            <a:ext cx="5486400" cy="36607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76262"/>
          </a:xfrm>
        </p:spPr>
        <p:txBody>
          <a:bodyPr/>
          <a:lstStyle>
            <a:lvl1pPr marL="0" indent="0">
              <a:buNone/>
              <a:defRPr sz="1400">
                <a:solidFill>
                  <a:srgbClr val="2B3864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1502D-A185-4761-BFED-726E2A38DD38}" type="datetimeFigureOut">
              <a:rPr lang="en-US" smtClean="0"/>
              <a:t>5/11/2015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ED87-FC71-44B5-9EDE-04B9F267A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600252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B386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rgbClr val="2B3864"/>
                </a:solidFill>
              </a:defRPr>
            </a:lvl1pPr>
            <a:lvl2pPr>
              <a:defRPr>
                <a:solidFill>
                  <a:srgbClr val="2B3864"/>
                </a:solidFill>
              </a:defRPr>
            </a:lvl2pPr>
            <a:lvl3pPr>
              <a:defRPr>
                <a:solidFill>
                  <a:srgbClr val="2B3864"/>
                </a:solidFill>
              </a:defRPr>
            </a:lvl3pPr>
            <a:lvl4pPr>
              <a:defRPr>
                <a:solidFill>
                  <a:srgbClr val="2B3864"/>
                </a:solidFill>
              </a:defRPr>
            </a:lvl4pPr>
            <a:lvl5pPr>
              <a:defRPr>
                <a:solidFill>
                  <a:srgbClr val="2B3864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1502D-A185-4761-BFED-726E2A38DD38}" type="datetimeFigureOut">
              <a:rPr lang="en-US" smtClean="0"/>
              <a:t>5/11/2015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ED87-FC71-44B5-9EDE-04B9F267A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479975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90601"/>
            <a:ext cx="2057400" cy="4953000"/>
          </a:xfrm>
        </p:spPr>
        <p:txBody>
          <a:bodyPr vert="eaVert"/>
          <a:lstStyle>
            <a:lvl1pPr>
              <a:defRPr>
                <a:solidFill>
                  <a:srgbClr val="2B386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90601"/>
            <a:ext cx="6019800" cy="4953000"/>
          </a:xfrm>
        </p:spPr>
        <p:txBody>
          <a:bodyPr vert="eaVert"/>
          <a:lstStyle>
            <a:lvl1pPr>
              <a:defRPr>
                <a:solidFill>
                  <a:srgbClr val="2B3864"/>
                </a:solidFill>
              </a:defRPr>
            </a:lvl1pPr>
            <a:lvl2pPr>
              <a:defRPr>
                <a:solidFill>
                  <a:srgbClr val="2B3864"/>
                </a:solidFill>
              </a:defRPr>
            </a:lvl2pPr>
            <a:lvl3pPr>
              <a:defRPr>
                <a:solidFill>
                  <a:srgbClr val="2B3864"/>
                </a:solidFill>
              </a:defRPr>
            </a:lvl3pPr>
            <a:lvl4pPr>
              <a:defRPr>
                <a:solidFill>
                  <a:srgbClr val="2B3864"/>
                </a:solidFill>
              </a:defRPr>
            </a:lvl4pPr>
            <a:lvl5pPr>
              <a:defRPr>
                <a:solidFill>
                  <a:srgbClr val="2B3864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1502D-A185-4761-BFED-726E2A38DD38}" type="datetimeFigureOut">
              <a:rPr lang="en-US" smtClean="0"/>
              <a:t>5/11/2015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ED87-FC71-44B5-9EDE-04B9F267A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34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C355E-A8E7-466F-98B4-545370DADEF2}" type="datetimeFigureOut">
              <a:rPr lang="en-US" smtClean="0"/>
              <a:t>5/11/2015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6DD9E-E3A6-45BC-BAF1-F0BA52625B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2135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3008313" cy="990600"/>
          </a:xfrm>
        </p:spPr>
        <p:txBody>
          <a:bodyPr anchor="b"/>
          <a:lstStyle>
            <a:lvl1pPr algn="l">
              <a:defRPr sz="2000" b="1">
                <a:solidFill>
                  <a:srgbClr val="2B386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90600"/>
            <a:ext cx="5111750" cy="4953000"/>
          </a:xfrm>
        </p:spPr>
        <p:txBody>
          <a:bodyPr/>
          <a:lstStyle>
            <a:lvl1pPr>
              <a:defRPr sz="3200">
                <a:solidFill>
                  <a:srgbClr val="2B3864"/>
                </a:solidFill>
              </a:defRPr>
            </a:lvl1pPr>
            <a:lvl2pPr>
              <a:defRPr sz="2800">
                <a:solidFill>
                  <a:srgbClr val="2B3864"/>
                </a:solidFill>
              </a:defRPr>
            </a:lvl2pPr>
            <a:lvl3pPr>
              <a:defRPr sz="2400">
                <a:solidFill>
                  <a:srgbClr val="2B3864"/>
                </a:solidFill>
              </a:defRPr>
            </a:lvl3pPr>
            <a:lvl4pPr>
              <a:defRPr sz="2000">
                <a:solidFill>
                  <a:srgbClr val="2B3864"/>
                </a:solidFill>
              </a:defRPr>
            </a:lvl4pPr>
            <a:lvl5pPr>
              <a:defRPr sz="2000">
                <a:solidFill>
                  <a:srgbClr val="2B3864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57401"/>
            <a:ext cx="3008313" cy="3886200"/>
          </a:xfrm>
        </p:spPr>
        <p:txBody>
          <a:bodyPr/>
          <a:lstStyle>
            <a:lvl1pPr marL="0" indent="0">
              <a:buNone/>
              <a:defRPr sz="1400">
                <a:solidFill>
                  <a:srgbClr val="2B3864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1502D-A185-4761-BFED-726E2A38DD38}" type="datetimeFigureOut">
              <a:rPr lang="en-US" smtClean="0"/>
              <a:t>5/11/2015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ED87-FC71-44B5-9EDE-04B9F267A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054354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A2A7AB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172200"/>
            <a:ext cx="2133600" cy="365125"/>
          </a:xfrm>
        </p:spPr>
        <p:txBody>
          <a:bodyPr/>
          <a:lstStyle>
            <a:lvl1pPr>
              <a:defRPr>
                <a:solidFill>
                  <a:srgbClr val="A2A7AB"/>
                </a:solidFill>
              </a:defRPr>
            </a:lvl1pPr>
          </a:lstStyle>
          <a:p>
            <a:fld id="{91E1502D-A185-4761-BFED-726E2A38DD38}" type="datetimeFigureOut">
              <a:rPr lang="en-US" smtClean="0"/>
              <a:pPr/>
              <a:t>5/11/2015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62400" y="6172200"/>
            <a:ext cx="2133600" cy="365125"/>
          </a:xfrm>
        </p:spPr>
        <p:txBody>
          <a:bodyPr/>
          <a:lstStyle>
            <a:lvl1pPr>
              <a:defRPr>
                <a:solidFill>
                  <a:srgbClr val="A2A7AB"/>
                </a:solidFill>
              </a:defRPr>
            </a:lvl1pPr>
          </a:lstStyle>
          <a:p>
            <a:fld id="{A9A2ED87-FC71-44B5-9EDE-04B9F267A4D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39749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A2A7AB"/>
                </a:solidFill>
              </a:defRPr>
            </a:lvl1pPr>
            <a:lvl2pPr>
              <a:defRPr>
                <a:solidFill>
                  <a:srgbClr val="A2A7AB"/>
                </a:solidFill>
              </a:defRPr>
            </a:lvl2pPr>
            <a:lvl3pPr>
              <a:defRPr>
                <a:solidFill>
                  <a:srgbClr val="A2A7AB"/>
                </a:solidFill>
              </a:defRPr>
            </a:lvl3pPr>
            <a:lvl4pPr>
              <a:defRPr>
                <a:solidFill>
                  <a:srgbClr val="A2A7AB"/>
                </a:solidFill>
              </a:defRPr>
            </a:lvl4pPr>
            <a:lvl5pPr>
              <a:defRPr>
                <a:solidFill>
                  <a:srgbClr val="A2A7AB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1502D-A185-4761-BFED-726E2A38DD38}" type="datetimeFigureOut">
              <a:rPr lang="en-US" smtClean="0"/>
              <a:t>5/11/2015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ED87-FC71-44B5-9EDE-04B9F267A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872152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A2A7AB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1502D-A185-4761-BFED-726E2A38DD38}" type="datetimeFigureOut">
              <a:rPr lang="en-US" smtClean="0"/>
              <a:t>5/11/2015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ED87-FC71-44B5-9EDE-04B9F267A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722308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4525963"/>
          </a:xfrm>
        </p:spPr>
        <p:txBody>
          <a:bodyPr/>
          <a:lstStyle>
            <a:lvl1pPr>
              <a:defRPr sz="2800">
                <a:solidFill>
                  <a:srgbClr val="A2A7AB"/>
                </a:solidFill>
              </a:defRPr>
            </a:lvl1pPr>
            <a:lvl2pPr>
              <a:defRPr sz="2400">
                <a:solidFill>
                  <a:srgbClr val="A2A7AB"/>
                </a:solidFill>
              </a:defRPr>
            </a:lvl2pPr>
            <a:lvl3pPr>
              <a:defRPr sz="2000">
                <a:solidFill>
                  <a:srgbClr val="A2A7AB"/>
                </a:solidFill>
              </a:defRPr>
            </a:lvl3pPr>
            <a:lvl4pPr>
              <a:defRPr sz="1800">
                <a:solidFill>
                  <a:srgbClr val="A2A7AB"/>
                </a:solidFill>
              </a:defRPr>
            </a:lvl4pPr>
            <a:lvl5pPr>
              <a:defRPr sz="1800">
                <a:solidFill>
                  <a:srgbClr val="A2A7AB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4525963"/>
          </a:xfrm>
        </p:spPr>
        <p:txBody>
          <a:bodyPr/>
          <a:lstStyle>
            <a:lvl1pPr>
              <a:defRPr sz="2800">
                <a:solidFill>
                  <a:srgbClr val="A2A7AB"/>
                </a:solidFill>
              </a:defRPr>
            </a:lvl1pPr>
            <a:lvl2pPr>
              <a:defRPr sz="2400">
                <a:solidFill>
                  <a:srgbClr val="A2A7AB"/>
                </a:solidFill>
              </a:defRPr>
            </a:lvl2pPr>
            <a:lvl3pPr>
              <a:defRPr sz="2000">
                <a:solidFill>
                  <a:srgbClr val="A2A7AB"/>
                </a:solidFill>
              </a:defRPr>
            </a:lvl3pPr>
            <a:lvl4pPr>
              <a:defRPr sz="1800">
                <a:solidFill>
                  <a:srgbClr val="A2A7AB"/>
                </a:solidFill>
              </a:defRPr>
            </a:lvl4pPr>
            <a:lvl5pPr>
              <a:defRPr sz="1800">
                <a:solidFill>
                  <a:srgbClr val="A2A7AB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1502D-A185-4761-BFED-726E2A38DD38}" type="datetimeFigureOut">
              <a:rPr lang="en-US" smtClean="0"/>
              <a:t>5/11/2015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ED87-FC71-44B5-9EDE-04B9F267A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109845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82762"/>
            <a:ext cx="4040188" cy="3951288"/>
          </a:xfrm>
        </p:spPr>
        <p:txBody>
          <a:bodyPr/>
          <a:lstStyle>
            <a:lvl1pPr>
              <a:defRPr sz="2400">
                <a:solidFill>
                  <a:srgbClr val="A2A7AB"/>
                </a:solidFill>
              </a:defRPr>
            </a:lvl1pPr>
            <a:lvl2pPr>
              <a:defRPr sz="2000">
                <a:solidFill>
                  <a:srgbClr val="A2A7AB"/>
                </a:solidFill>
              </a:defRPr>
            </a:lvl2pPr>
            <a:lvl3pPr>
              <a:defRPr sz="1800">
                <a:solidFill>
                  <a:srgbClr val="A2A7AB"/>
                </a:solidFill>
              </a:defRPr>
            </a:lvl3pPr>
            <a:lvl4pPr>
              <a:defRPr sz="1600">
                <a:solidFill>
                  <a:srgbClr val="A2A7AB"/>
                </a:solidFill>
              </a:defRPr>
            </a:lvl4pPr>
            <a:lvl5pPr>
              <a:defRPr sz="1600">
                <a:solidFill>
                  <a:srgbClr val="A2A7AB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43000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782762"/>
            <a:ext cx="4041775" cy="3951288"/>
          </a:xfrm>
        </p:spPr>
        <p:txBody>
          <a:bodyPr/>
          <a:lstStyle>
            <a:lvl1pPr>
              <a:defRPr sz="2400">
                <a:solidFill>
                  <a:srgbClr val="A2A7AB"/>
                </a:solidFill>
              </a:defRPr>
            </a:lvl1pPr>
            <a:lvl2pPr>
              <a:defRPr sz="2000">
                <a:solidFill>
                  <a:srgbClr val="A2A7AB"/>
                </a:solidFill>
              </a:defRPr>
            </a:lvl2pPr>
            <a:lvl3pPr>
              <a:defRPr sz="1800">
                <a:solidFill>
                  <a:srgbClr val="A2A7AB"/>
                </a:solidFill>
              </a:defRPr>
            </a:lvl3pPr>
            <a:lvl4pPr>
              <a:defRPr sz="1600">
                <a:solidFill>
                  <a:srgbClr val="A2A7AB"/>
                </a:solidFill>
              </a:defRPr>
            </a:lvl4pPr>
            <a:lvl5pPr>
              <a:defRPr sz="1600">
                <a:solidFill>
                  <a:srgbClr val="A2A7AB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1502D-A185-4761-BFED-726E2A38DD38}" type="datetimeFigureOut">
              <a:rPr lang="en-US" smtClean="0"/>
              <a:t>5/11/2015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ED87-FC71-44B5-9EDE-04B9F267A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434096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1502D-A185-4761-BFED-726E2A38DD38}" type="datetimeFigureOut">
              <a:rPr lang="en-US" smtClean="0"/>
              <a:t>5/11/2015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ED87-FC71-44B5-9EDE-04B9F267A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737798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1502D-A185-4761-BFED-726E2A38DD38}" type="datetimeFigureOut">
              <a:rPr lang="en-US" smtClean="0"/>
              <a:t>5/11/2015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ED87-FC71-44B5-9EDE-04B9F267A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99145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3008313" cy="990600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90600"/>
            <a:ext cx="5111750" cy="4953000"/>
          </a:xfrm>
        </p:spPr>
        <p:txBody>
          <a:bodyPr/>
          <a:lstStyle>
            <a:lvl1pPr>
              <a:defRPr sz="3200">
                <a:solidFill>
                  <a:srgbClr val="A2A7AB"/>
                </a:solidFill>
              </a:defRPr>
            </a:lvl1pPr>
            <a:lvl2pPr>
              <a:defRPr sz="2800">
                <a:solidFill>
                  <a:srgbClr val="A2A7AB"/>
                </a:solidFill>
              </a:defRPr>
            </a:lvl2pPr>
            <a:lvl3pPr>
              <a:defRPr sz="2400">
                <a:solidFill>
                  <a:srgbClr val="A2A7AB"/>
                </a:solidFill>
              </a:defRPr>
            </a:lvl3pPr>
            <a:lvl4pPr>
              <a:defRPr sz="2000">
                <a:solidFill>
                  <a:srgbClr val="A2A7AB"/>
                </a:solidFill>
              </a:defRPr>
            </a:lvl4pPr>
            <a:lvl5pPr>
              <a:defRPr sz="2000">
                <a:solidFill>
                  <a:srgbClr val="A2A7AB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57401"/>
            <a:ext cx="3008313" cy="3886200"/>
          </a:xfrm>
        </p:spPr>
        <p:txBody>
          <a:bodyPr/>
          <a:lstStyle>
            <a:lvl1pPr marL="0" indent="0">
              <a:buNone/>
              <a:defRPr sz="1400">
                <a:solidFill>
                  <a:srgbClr val="A2A7AB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1502D-A185-4761-BFED-726E2A38DD38}" type="datetimeFigureOut">
              <a:rPr lang="en-US" smtClean="0"/>
              <a:t>5/11/2015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ED87-FC71-44B5-9EDE-04B9F267A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388975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rgbClr val="A2A7AB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66799"/>
            <a:ext cx="5486400" cy="36607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76262"/>
          </a:xfrm>
        </p:spPr>
        <p:txBody>
          <a:bodyPr/>
          <a:lstStyle>
            <a:lvl1pPr marL="0" indent="0">
              <a:buNone/>
              <a:defRPr sz="1400">
                <a:solidFill>
                  <a:srgbClr val="A2A7AB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1502D-A185-4761-BFED-726E2A38DD38}" type="datetimeFigureOut">
              <a:rPr lang="en-US" smtClean="0"/>
              <a:t>5/11/2015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ED87-FC71-44B5-9EDE-04B9F267A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355775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rgbClr val="A2A7AB"/>
                </a:solidFill>
              </a:defRPr>
            </a:lvl1pPr>
            <a:lvl2pPr>
              <a:defRPr>
                <a:solidFill>
                  <a:srgbClr val="A2A7AB"/>
                </a:solidFill>
              </a:defRPr>
            </a:lvl2pPr>
            <a:lvl3pPr>
              <a:defRPr>
                <a:solidFill>
                  <a:srgbClr val="A2A7AB"/>
                </a:solidFill>
              </a:defRPr>
            </a:lvl3pPr>
            <a:lvl4pPr>
              <a:defRPr>
                <a:solidFill>
                  <a:srgbClr val="A2A7AB"/>
                </a:solidFill>
              </a:defRPr>
            </a:lvl4pPr>
            <a:lvl5pPr>
              <a:defRPr>
                <a:solidFill>
                  <a:srgbClr val="A2A7AB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1502D-A185-4761-BFED-726E2A38DD38}" type="datetimeFigureOut">
              <a:rPr lang="en-US" smtClean="0"/>
              <a:t>5/11/2015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ED87-FC71-44B5-9EDE-04B9F267A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9520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rgbClr val="2B386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66799"/>
            <a:ext cx="5486400" cy="36607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76262"/>
          </a:xfrm>
        </p:spPr>
        <p:txBody>
          <a:bodyPr/>
          <a:lstStyle>
            <a:lvl1pPr marL="0" indent="0">
              <a:buNone/>
              <a:defRPr sz="1400">
                <a:solidFill>
                  <a:srgbClr val="2B3864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1502D-A185-4761-BFED-726E2A38DD38}" type="datetimeFigureOut">
              <a:rPr lang="en-US" smtClean="0"/>
              <a:t>5/11/2015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ED87-FC71-44B5-9EDE-04B9F267A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991148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90601"/>
            <a:ext cx="2057400" cy="4953000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90601"/>
            <a:ext cx="6019800" cy="4953000"/>
          </a:xfrm>
        </p:spPr>
        <p:txBody>
          <a:bodyPr vert="eaVert"/>
          <a:lstStyle>
            <a:lvl1pPr>
              <a:defRPr>
                <a:solidFill>
                  <a:srgbClr val="A2A7AB"/>
                </a:solidFill>
              </a:defRPr>
            </a:lvl1pPr>
            <a:lvl2pPr>
              <a:defRPr>
                <a:solidFill>
                  <a:srgbClr val="A2A7AB"/>
                </a:solidFill>
              </a:defRPr>
            </a:lvl2pPr>
            <a:lvl3pPr>
              <a:defRPr>
                <a:solidFill>
                  <a:srgbClr val="A2A7AB"/>
                </a:solidFill>
              </a:defRPr>
            </a:lvl3pPr>
            <a:lvl4pPr>
              <a:defRPr>
                <a:solidFill>
                  <a:srgbClr val="A2A7AB"/>
                </a:solidFill>
              </a:defRPr>
            </a:lvl4pPr>
            <a:lvl5pPr>
              <a:defRPr>
                <a:solidFill>
                  <a:srgbClr val="A2A7AB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1502D-A185-4761-BFED-726E2A38DD38}" type="datetimeFigureOut">
              <a:rPr lang="en-US" smtClean="0"/>
              <a:t>5/11/2015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ED87-FC71-44B5-9EDE-04B9F267A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617752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2B386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A2A7AB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172200"/>
            <a:ext cx="2133600" cy="365125"/>
          </a:xfrm>
        </p:spPr>
        <p:txBody>
          <a:bodyPr/>
          <a:lstStyle>
            <a:lvl1pPr>
              <a:defRPr>
                <a:solidFill>
                  <a:srgbClr val="A2A7AB"/>
                </a:solidFill>
              </a:defRPr>
            </a:lvl1pPr>
          </a:lstStyle>
          <a:p>
            <a:fld id="{91E1502D-A185-4761-BFED-726E2A38DD38}" type="datetimeFigureOut">
              <a:rPr lang="en-US" smtClean="0"/>
              <a:pPr/>
              <a:t>5/11/2015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62400" y="6172200"/>
            <a:ext cx="2133600" cy="365125"/>
          </a:xfrm>
        </p:spPr>
        <p:txBody>
          <a:bodyPr/>
          <a:lstStyle>
            <a:lvl1pPr>
              <a:defRPr>
                <a:solidFill>
                  <a:srgbClr val="A2A7AB"/>
                </a:solidFill>
              </a:defRPr>
            </a:lvl1pPr>
          </a:lstStyle>
          <a:p>
            <a:fld id="{A9A2ED87-FC71-44B5-9EDE-04B9F267A4D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768064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B386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2B3864"/>
                </a:solidFill>
              </a:defRPr>
            </a:lvl1pPr>
            <a:lvl2pPr>
              <a:defRPr>
                <a:solidFill>
                  <a:srgbClr val="2B3864"/>
                </a:solidFill>
              </a:defRPr>
            </a:lvl2pPr>
            <a:lvl3pPr>
              <a:defRPr>
                <a:solidFill>
                  <a:srgbClr val="2B3864"/>
                </a:solidFill>
              </a:defRPr>
            </a:lvl3pPr>
            <a:lvl4pPr>
              <a:defRPr>
                <a:solidFill>
                  <a:srgbClr val="2B3864"/>
                </a:solidFill>
              </a:defRPr>
            </a:lvl4pPr>
            <a:lvl5pPr>
              <a:defRPr>
                <a:solidFill>
                  <a:srgbClr val="2B3864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1502D-A185-4761-BFED-726E2A38DD38}" type="datetimeFigureOut">
              <a:rPr lang="en-US" smtClean="0"/>
              <a:t>5/11/2015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ED87-FC71-44B5-9EDE-04B9F267A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766887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2B386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A2A7AB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1502D-A185-4761-BFED-726E2A38DD38}" type="datetimeFigureOut">
              <a:rPr lang="en-US" smtClean="0"/>
              <a:t>5/11/2015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ED87-FC71-44B5-9EDE-04B9F267A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460408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B386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4525963"/>
          </a:xfrm>
        </p:spPr>
        <p:txBody>
          <a:bodyPr/>
          <a:lstStyle>
            <a:lvl1pPr>
              <a:defRPr sz="2800">
                <a:solidFill>
                  <a:srgbClr val="2B3864"/>
                </a:solidFill>
              </a:defRPr>
            </a:lvl1pPr>
            <a:lvl2pPr>
              <a:defRPr sz="2400">
                <a:solidFill>
                  <a:srgbClr val="2B3864"/>
                </a:solidFill>
              </a:defRPr>
            </a:lvl2pPr>
            <a:lvl3pPr>
              <a:defRPr sz="2000">
                <a:solidFill>
                  <a:srgbClr val="2B3864"/>
                </a:solidFill>
              </a:defRPr>
            </a:lvl3pPr>
            <a:lvl4pPr>
              <a:defRPr sz="1800">
                <a:solidFill>
                  <a:srgbClr val="2B3864"/>
                </a:solidFill>
              </a:defRPr>
            </a:lvl4pPr>
            <a:lvl5pPr>
              <a:defRPr sz="1800">
                <a:solidFill>
                  <a:srgbClr val="2B3864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4525963"/>
          </a:xfrm>
        </p:spPr>
        <p:txBody>
          <a:bodyPr/>
          <a:lstStyle>
            <a:lvl1pPr>
              <a:defRPr sz="2800">
                <a:solidFill>
                  <a:srgbClr val="2B3864"/>
                </a:solidFill>
              </a:defRPr>
            </a:lvl1pPr>
            <a:lvl2pPr>
              <a:defRPr sz="2400">
                <a:solidFill>
                  <a:srgbClr val="2B3864"/>
                </a:solidFill>
              </a:defRPr>
            </a:lvl2pPr>
            <a:lvl3pPr>
              <a:defRPr sz="2000">
                <a:solidFill>
                  <a:srgbClr val="2B3864"/>
                </a:solidFill>
              </a:defRPr>
            </a:lvl3pPr>
            <a:lvl4pPr>
              <a:defRPr sz="1800">
                <a:solidFill>
                  <a:srgbClr val="2B3864"/>
                </a:solidFill>
              </a:defRPr>
            </a:lvl4pPr>
            <a:lvl5pPr>
              <a:defRPr sz="1800">
                <a:solidFill>
                  <a:srgbClr val="2B3864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1502D-A185-4761-BFED-726E2A38DD38}" type="datetimeFigureOut">
              <a:rPr lang="en-US" smtClean="0"/>
              <a:t>5/11/2015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ED87-FC71-44B5-9EDE-04B9F267A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954783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B386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2B386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82762"/>
            <a:ext cx="4040188" cy="3951288"/>
          </a:xfrm>
        </p:spPr>
        <p:txBody>
          <a:bodyPr/>
          <a:lstStyle>
            <a:lvl1pPr>
              <a:defRPr sz="2400">
                <a:solidFill>
                  <a:srgbClr val="2B3864"/>
                </a:solidFill>
              </a:defRPr>
            </a:lvl1pPr>
            <a:lvl2pPr>
              <a:defRPr sz="2000">
                <a:solidFill>
                  <a:srgbClr val="2B3864"/>
                </a:solidFill>
              </a:defRPr>
            </a:lvl2pPr>
            <a:lvl3pPr>
              <a:defRPr sz="1800">
                <a:solidFill>
                  <a:srgbClr val="2B3864"/>
                </a:solidFill>
              </a:defRPr>
            </a:lvl3pPr>
            <a:lvl4pPr>
              <a:defRPr sz="1600">
                <a:solidFill>
                  <a:srgbClr val="2B3864"/>
                </a:solidFill>
              </a:defRPr>
            </a:lvl4pPr>
            <a:lvl5pPr>
              <a:defRPr sz="1600">
                <a:solidFill>
                  <a:srgbClr val="2B3864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43000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2B386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782762"/>
            <a:ext cx="4041775" cy="3951288"/>
          </a:xfrm>
        </p:spPr>
        <p:txBody>
          <a:bodyPr/>
          <a:lstStyle>
            <a:lvl1pPr>
              <a:defRPr sz="2400">
                <a:solidFill>
                  <a:srgbClr val="2B3864"/>
                </a:solidFill>
              </a:defRPr>
            </a:lvl1pPr>
            <a:lvl2pPr>
              <a:defRPr sz="2000">
                <a:solidFill>
                  <a:srgbClr val="2B3864"/>
                </a:solidFill>
              </a:defRPr>
            </a:lvl2pPr>
            <a:lvl3pPr>
              <a:defRPr sz="1800">
                <a:solidFill>
                  <a:srgbClr val="2B3864"/>
                </a:solidFill>
              </a:defRPr>
            </a:lvl3pPr>
            <a:lvl4pPr>
              <a:defRPr sz="1600">
                <a:solidFill>
                  <a:srgbClr val="2B3864"/>
                </a:solidFill>
              </a:defRPr>
            </a:lvl4pPr>
            <a:lvl5pPr>
              <a:defRPr sz="1600">
                <a:solidFill>
                  <a:srgbClr val="2B3864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1502D-A185-4761-BFED-726E2A38DD38}" type="datetimeFigureOut">
              <a:rPr lang="en-US" smtClean="0"/>
              <a:t>5/11/2015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ED87-FC71-44B5-9EDE-04B9F267A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6674190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B386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1502D-A185-4761-BFED-726E2A38DD38}" type="datetimeFigureOut">
              <a:rPr lang="en-US" smtClean="0"/>
              <a:t>5/11/2015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ED87-FC71-44B5-9EDE-04B9F267A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078717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1502D-A185-4761-BFED-726E2A38DD38}" type="datetimeFigureOut">
              <a:rPr lang="en-US" smtClean="0"/>
              <a:t>5/11/2015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ED87-FC71-44B5-9EDE-04B9F267A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26064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3008313" cy="990600"/>
          </a:xfrm>
        </p:spPr>
        <p:txBody>
          <a:bodyPr anchor="b"/>
          <a:lstStyle>
            <a:lvl1pPr algn="l">
              <a:defRPr sz="2000" b="1">
                <a:solidFill>
                  <a:srgbClr val="2B386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90600"/>
            <a:ext cx="5111750" cy="4953000"/>
          </a:xfrm>
        </p:spPr>
        <p:txBody>
          <a:bodyPr/>
          <a:lstStyle>
            <a:lvl1pPr>
              <a:defRPr sz="3200">
                <a:solidFill>
                  <a:srgbClr val="2B3864"/>
                </a:solidFill>
              </a:defRPr>
            </a:lvl1pPr>
            <a:lvl2pPr>
              <a:defRPr sz="2800">
                <a:solidFill>
                  <a:srgbClr val="2B3864"/>
                </a:solidFill>
              </a:defRPr>
            </a:lvl2pPr>
            <a:lvl3pPr>
              <a:defRPr sz="2400">
                <a:solidFill>
                  <a:srgbClr val="2B3864"/>
                </a:solidFill>
              </a:defRPr>
            </a:lvl3pPr>
            <a:lvl4pPr>
              <a:defRPr sz="2000">
                <a:solidFill>
                  <a:srgbClr val="2B3864"/>
                </a:solidFill>
              </a:defRPr>
            </a:lvl4pPr>
            <a:lvl5pPr>
              <a:defRPr sz="2000">
                <a:solidFill>
                  <a:srgbClr val="2B3864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57401"/>
            <a:ext cx="3008313" cy="3886200"/>
          </a:xfrm>
        </p:spPr>
        <p:txBody>
          <a:bodyPr/>
          <a:lstStyle>
            <a:lvl1pPr marL="0" indent="0">
              <a:buNone/>
              <a:defRPr sz="1400">
                <a:solidFill>
                  <a:srgbClr val="2B3864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1502D-A185-4761-BFED-726E2A38DD38}" type="datetimeFigureOut">
              <a:rPr lang="en-US" smtClean="0"/>
              <a:t>5/11/2015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ED87-FC71-44B5-9EDE-04B9F267A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447670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rgbClr val="2B386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66799"/>
            <a:ext cx="5486400" cy="36607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76262"/>
          </a:xfrm>
        </p:spPr>
        <p:txBody>
          <a:bodyPr/>
          <a:lstStyle>
            <a:lvl1pPr marL="0" indent="0">
              <a:buNone/>
              <a:defRPr sz="1400">
                <a:solidFill>
                  <a:srgbClr val="2B3864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1502D-A185-4761-BFED-726E2A38DD38}" type="datetimeFigureOut">
              <a:rPr lang="en-US" smtClean="0"/>
              <a:t>5/11/2015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ED87-FC71-44B5-9EDE-04B9F267A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7703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B386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rgbClr val="2B3864"/>
                </a:solidFill>
              </a:defRPr>
            </a:lvl1pPr>
            <a:lvl2pPr>
              <a:defRPr>
                <a:solidFill>
                  <a:srgbClr val="2B3864"/>
                </a:solidFill>
              </a:defRPr>
            </a:lvl2pPr>
            <a:lvl3pPr>
              <a:defRPr>
                <a:solidFill>
                  <a:srgbClr val="2B3864"/>
                </a:solidFill>
              </a:defRPr>
            </a:lvl3pPr>
            <a:lvl4pPr>
              <a:defRPr>
                <a:solidFill>
                  <a:srgbClr val="2B3864"/>
                </a:solidFill>
              </a:defRPr>
            </a:lvl4pPr>
            <a:lvl5pPr>
              <a:defRPr>
                <a:solidFill>
                  <a:srgbClr val="2B3864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1502D-A185-4761-BFED-726E2A38DD38}" type="datetimeFigureOut">
              <a:rPr lang="en-US" smtClean="0"/>
              <a:t>5/11/2015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ED87-FC71-44B5-9EDE-04B9F267A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311701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B386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rgbClr val="2B3864"/>
                </a:solidFill>
              </a:defRPr>
            </a:lvl1pPr>
            <a:lvl2pPr>
              <a:defRPr>
                <a:solidFill>
                  <a:srgbClr val="2B3864"/>
                </a:solidFill>
              </a:defRPr>
            </a:lvl2pPr>
            <a:lvl3pPr>
              <a:defRPr>
                <a:solidFill>
                  <a:srgbClr val="2B3864"/>
                </a:solidFill>
              </a:defRPr>
            </a:lvl3pPr>
            <a:lvl4pPr>
              <a:defRPr>
                <a:solidFill>
                  <a:srgbClr val="2B3864"/>
                </a:solidFill>
              </a:defRPr>
            </a:lvl4pPr>
            <a:lvl5pPr>
              <a:defRPr>
                <a:solidFill>
                  <a:srgbClr val="2B3864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1502D-A185-4761-BFED-726E2A38DD38}" type="datetimeFigureOut">
              <a:rPr lang="en-US" smtClean="0"/>
              <a:t>5/11/2015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ED87-FC71-44B5-9EDE-04B9F267A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7246798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90601"/>
            <a:ext cx="2057400" cy="4953000"/>
          </a:xfrm>
        </p:spPr>
        <p:txBody>
          <a:bodyPr vert="eaVert"/>
          <a:lstStyle>
            <a:lvl1pPr>
              <a:defRPr>
                <a:solidFill>
                  <a:srgbClr val="2B386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90601"/>
            <a:ext cx="6019800" cy="4953000"/>
          </a:xfrm>
        </p:spPr>
        <p:txBody>
          <a:bodyPr vert="eaVert"/>
          <a:lstStyle>
            <a:lvl1pPr>
              <a:defRPr>
                <a:solidFill>
                  <a:srgbClr val="2B3864"/>
                </a:solidFill>
              </a:defRPr>
            </a:lvl1pPr>
            <a:lvl2pPr>
              <a:defRPr>
                <a:solidFill>
                  <a:srgbClr val="2B3864"/>
                </a:solidFill>
              </a:defRPr>
            </a:lvl2pPr>
            <a:lvl3pPr>
              <a:defRPr>
                <a:solidFill>
                  <a:srgbClr val="2B3864"/>
                </a:solidFill>
              </a:defRPr>
            </a:lvl3pPr>
            <a:lvl4pPr>
              <a:defRPr>
                <a:solidFill>
                  <a:srgbClr val="2B3864"/>
                </a:solidFill>
              </a:defRPr>
            </a:lvl4pPr>
            <a:lvl5pPr>
              <a:defRPr>
                <a:solidFill>
                  <a:srgbClr val="2B3864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1502D-A185-4761-BFED-726E2A38DD38}" type="datetimeFigureOut">
              <a:rPr lang="en-US" smtClean="0"/>
              <a:t>5/11/2015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ED87-FC71-44B5-9EDE-04B9F267A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271986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2B386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A2A7AB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172200"/>
            <a:ext cx="2133600" cy="365125"/>
          </a:xfrm>
        </p:spPr>
        <p:txBody>
          <a:bodyPr/>
          <a:lstStyle>
            <a:lvl1pPr>
              <a:defRPr>
                <a:solidFill>
                  <a:srgbClr val="A2A7AB"/>
                </a:solidFill>
              </a:defRPr>
            </a:lvl1pPr>
          </a:lstStyle>
          <a:p>
            <a:fld id="{91E1502D-A185-4761-BFED-726E2A38DD38}" type="datetimeFigureOut">
              <a:rPr lang="en-US" smtClean="0"/>
              <a:pPr/>
              <a:t>5/11/2015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62400" y="6172200"/>
            <a:ext cx="2133600" cy="365125"/>
          </a:xfrm>
        </p:spPr>
        <p:txBody>
          <a:bodyPr/>
          <a:lstStyle>
            <a:lvl1pPr>
              <a:defRPr>
                <a:solidFill>
                  <a:srgbClr val="A2A7AB"/>
                </a:solidFill>
              </a:defRPr>
            </a:lvl1pPr>
          </a:lstStyle>
          <a:p>
            <a:fld id="{A9A2ED87-FC71-44B5-9EDE-04B9F267A4D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721812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B386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2B3864"/>
                </a:solidFill>
              </a:defRPr>
            </a:lvl1pPr>
            <a:lvl2pPr>
              <a:defRPr>
                <a:solidFill>
                  <a:srgbClr val="2B3864"/>
                </a:solidFill>
              </a:defRPr>
            </a:lvl2pPr>
            <a:lvl3pPr>
              <a:defRPr>
                <a:solidFill>
                  <a:srgbClr val="2B3864"/>
                </a:solidFill>
              </a:defRPr>
            </a:lvl3pPr>
            <a:lvl4pPr>
              <a:defRPr>
                <a:solidFill>
                  <a:srgbClr val="2B3864"/>
                </a:solidFill>
              </a:defRPr>
            </a:lvl4pPr>
            <a:lvl5pPr>
              <a:defRPr>
                <a:solidFill>
                  <a:srgbClr val="2B3864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1502D-A185-4761-BFED-726E2A38DD38}" type="datetimeFigureOut">
              <a:rPr lang="en-US" smtClean="0"/>
              <a:t>5/11/2015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ED87-FC71-44B5-9EDE-04B9F267A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201586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2B386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A2A7AB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1502D-A185-4761-BFED-726E2A38DD38}" type="datetimeFigureOut">
              <a:rPr lang="en-US" smtClean="0"/>
              <a:t>5/11/2015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ED87-FC71-44B5-9EDE-04B9F267A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254071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B386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4525963"/>
          </a:xfrm>
        </p:spPr>
        <p:txBody>
          <a:bodyPr/>
          <a:lstStyle>
            <a:lvl1pPr>
              <a:defRPr sz="2800">
                <a:solidFill>
                  <a:srgbClr val="2B3864"/>
                </a:solidFill>
              </a:defRPr>
            </a:lvl1pPr>
            <a:lvl2pPr>
              <a:defRPr sz="2400">
                <a:solidFill>
                  <a:srgbClr val="2B3864"/>
                </a:solidFill>
              </a:defRPr>
            </a:lvl2pPr>
            <a:lvl3pPr>
              <a:defRPr sz="2000">
                <a:solidFill>
                  <a:srgbClr val="2B3864"/>
                </a:solidFill>
              </a:defRPr>
            </a:lvl3pPr>
            <a:lvl4pPr>
              <a:defRPr sz="1800">
                <a:solidFill>
                  <a:srgbClr val="2B3864"/>
                </a:solidFill>
              </a:defRPr>
            </a:lvl4pPr>
            <a:lvl5pPr>
              <a:defRPr sz="1800">
                <a:solidFill>
                  <a:srgbClr val="2B3864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4525963"/>
          </a:xfrm>
        </p:spPr>
        <p:txBody>
          <a:bodyPr/>
          <a:lstStyle>
            <a:lvl1pPr>
              <a:defRPr sz="2800">
                <a:solidFill>
                  <a:srgbClr val="2B3864"/>
                </a:solidFill>
              </a:defRPr>
            </a:lvl1pPr>
            <a:lvl2pPr>
              <a:defRPr sz="2400">
                <a:solidFill>
                  <a:srgbClr val="2B3864"/>
                </a:solidFill>
              </a:defRPr>
            </a:lvl2pPr>
            <a:lvl3pPr>
              <a:defRPr sz="2000">
                <a:solidFill>
                  <a:srgbClr val="2B3864"/>
                </a:solidFill>
              </a:defRPr>
            </a:lvl3pPr>
            <a:lvl4pPr>
              <a:defRPr sz="1800">
                <a:solidFill>
                  <a:srgbClr val="2B3864"/>
                </a:solidFill>
              </a:defRPr>
            </a:lvl4pPr>
            <a:lvl5pPr>
              <a:defRPr sz="1800">
                <a:solidFill>
                  <a:srgbClr val="2B3864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1502D-A185-4761-BFED-726E2A38DD38}" type="datetimeFigureOut">
              <a:rPr lang="en-US" smtClean="0"/>
              <a:t>5/11/2015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ED87-FC71-44B5-9EDE-04B9F267A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888291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B386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2B386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82762"/>
            <a:ext cx="4040188" cy="3951288"/>
          </a:xfrm>
        </p:spPr>
        <p:txBody>
          <a:bodyPr/>
          <a:lstStyle>
            <a:lvl1pPr>
              <a:defRPr sz="2400">
                <a:solidFill>
                  <a:srgbClr val="2B3864"/>
                </a:solidFill>
              </a:defRPr>
            </a:lvl1pPr>
            <a:lvl2pPr>
              <a:defRPr sz="2000">
                <a:solidFill>
                  <a:srgbClr val="2B3864"/>
                </a:solidFill>
              </a:defRPr>
            </a:lvl2pPr>
            <a:lvl3pPr>
              <a:defRPr sz="1800">
                <a:solidFill>
                  <a:srgbClr val="2B3864"/>
                </a:solidFill>
              </a:defRPr>
            </a:lvl3pPr>
            <a:lvl4pPr>
              <a:defRPr sz="1600">
                <a:solidFill>
                  <a:srgbClr val="2B3864"/>
                </a:solidFill>
              </a:defRPr>
            </a:lvl4pPr>
            <a:lvl5pPr>
              <a:defRPr sz="1600">
                <a:solidFill>
                  <a:srgbClr val="2B3864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43000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2B386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782762"/>
            <a:ext cx="4041775" cy="3951288"/>
          </a:xfrm>
        </p:spPr>
        <p:txBody>
          <a:bodyPr/>
          <a:lstStyle>
            <a:lvl1pPr>
              <a:defRPr sz="2400">
                <a:solidFill>
                  <a:srgbClr val="2B3864"/>
                </a:solidFill>
              </a:defRPr>
            </a:lvl1pPr>
            <a:lvl2pPr>
              <a:defRPr sz="2000">
                <a:solidFill>
                  <a:srgbClr val="2B3864"/>
                </a:solidFill>
              </a:defRPr>
            </a:lvl2pPr>
            <a:lvl3pPr>
              <a:defRPr sz="1800">
                <a:solidFill>
                  <a:srgbClr val="2B3864"/>
                </a:solidFill>
              </a:defRPr>
            </a:lvl3pPr>
            <a:lvl4pPr>
              <a:defRPr sz="1600">
                <a:solidFill>
                  <a:srgbClr val="2B3864"/>
                </a:solidFill>
              </a:defRPr>
            </a:lvl4pPr>
            <a:lvl5pPr>
              <a:defRPr sz="1600">
                <a:solidFill>
                  <a:srgbClr val="2B3864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1502D-A185-4761-BFED-726E2A38DD38}" type="datetimeFigureOut">
              <a:rPr lang="en-US" smtClean="0"/>
              <a:t>5/11/2015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ED87-FC71-44B5-9EDE-04B9F267A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978571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B386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1502D-A185-4761-BFED-726E2A38DD38}" type="datetimeFigureOut">
              <a:rPr lang="en-US" smtClean="0"/>
              <a:t>5/11/2015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ED87-FC71-44B5-9EDE-04B9F267A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8846142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1502D-A185-4761-BFED-726E2A38DD38}" type="datetimeFigureOut">
              <a:rPr lang="en-US" smtClean="0"/>
              <a:t>5/11/2015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ED87-FC71-44B5-9EDE-04B9F267A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00945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3008313" cy="990600"/>
          </a:xfrm>
        </p:spPr>
        <p:txBody>
          <a:bodyPr anchor="b"/>
          <a:lstStyle>
            <a:lvl1pPr algn="l">
              <a:defRPr sz="2000" b="1">
                <a:solidFill>
                  <a:srgbClr val="2B386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90600"/>
            <a:ext cx="5111750" cy="4953000"/>
          </a:xfrm>
        </p:spPr>
        <p:txBody>
          <a:bodyPr/>
          <a:lstStyle>
            <a:lvl1pPr>
              <a:defRPr sz="3200">
                <a:solidFill>
                  <a:srgbClr val="2B3864"/>
                </a:solidFill>
              </a:defRPr>
            </a:lvl1pPr>
            <a:lvl2pPr>
              <a:defRPr sz="2800">
                <a:solidFill>
                  <a:srgbClr val="2B3864"/>
                </a:solidFill>
              </a:defRPr>
            </a:lvl2pPr>
            <a:lvl3pPr>
              <a:defRPr sz="2400">
                <a:solidFill>
                  <a:srgbClr val="2B3864"/>
                </a:solidFill>
              </a:defRPr>
            </a:lvl3pPr>
            <a:lvl4pPr>
              <a:defRPr sz="2000">
                <a:solidFill>
                  <a:srgbClr val="2B3864"/>
                </a:solidFill>
              </a:defRPr>
            </a:lvl4pPr>
            <a:lvl5pPr>
              <a:defRPr sz="2000">
                <a:solidFill>
                  <a:srgbClr val="2B3864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57401"/>
            <a:ext cx="3008313" cy="3886200"/>
          </a:xfrm>
        </p:spPr>
        <p:txBody>
          <a:bodyPr/>
          <a:lstStyle>
            <a:lvl1pPr marL="0" indent="0">
              <a:buNone/>
              <a:defRPr sz="1400">
                <a:solidFill>
                  <a:srgbClr val="2B3864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1502D-A185-4761-BFED-726E2A38DD38}" type="datetimeFigureOut">
              <a:rPr lang="en-US" smtClean="0"/>
              <a:t>5/11/2015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ED87-FC71-44B5-9EDE-04B9F267A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5075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90601"/>
            <a:ext cx="2057400" cy="4953000"/>
          </a:xfrm>
        </p:spPr>
        <p:txBody>
          <a:bodyPr vert="eaVert"/>
          <a:lstStyle>
            <a:lvl1pPr>
              <a:defRPr>
                <a:solidFill>
                  <a:srgbClr val="2B386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90601"/>
            <a:ext cx="6019800" cy="4953000"/>
          </a:xfrm>
        </p:spPr>
        <p:txBody>
          <a:bodyPr vert="eaVert"/>
          <a:lstStyle>
            <a:lvl1pPr>
              <a:defRPr>
                <a:solidFill>
                  <a:srgbClr val="2B3864"/>
                </a:solidFill>
              </a:defRPr>
            </a:lvl1pPr>
            <a:lvl2pPr>
              <a:defRPr>
                <a:solidFill>
                  <a:srgbClr val="2B3864"/>
                </a:solidFill>
              </a:defRPr>
            </a:lvl2pPr>
            <a:lvl3pPr>
              <a:defRPr>
                <a:solidFill>
                  <a:srgbClr val="2B3864"/>
                </a:solidFill>
              </a:defRPr>
            </a:lvl3pPr>
            <a:lvl4pPr>
              <a:defRPr>
                <a:solidFill>
                  <a:srgbClr val="2B3864"/>
                </a:solidFill>
              </a:defRPr>
            </a:lvl4pPr>
            <a:lvl5pPr>
              <a:defRPr>
                <a:solidFill>
                  <a:srgbClr val="2B3864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1502D-A185-4761-BFED-726E2A38DD38}" type="datetimeFigureOut">
              <a:rPr lang="en-US" smtClean="0"/>
              <a:t>5/11/2015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ED87-FC71-44B5-9EDE-04B9F267A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2447955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rgbClr val="2B386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66799"/>
            <a:ext cx="5486400" cy="36607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76262"/>
          </a:xfrm>
        </p:spPr>
        <p:txBody>
          <a:bodyPr/>
          <a:lstStyle>
            <a:lvl1pPr marL="0" indent="0">
              <a:buNone/>
              <a:defRPr sz="1400">
                <a:solidFill>
                  <a:srgbClr val="2B3864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1502D-A185-4761-BFED-726E2A38DD38}" type="datetimeFigureOut">
              <a:rPr lang="en-US" smtClean="0"/>
              <a:t>5/11/2015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ED87-FC71-44B5-9EDE-04B9F267A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921486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B386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rgbClr val="2B3864"/>
                </a:solidFill>
              </a:defRPr>
            </a:lvl1pPr>
            <a:lvl2pPr>
              <a:defRPr>
                <a:solidFill>
                  <a:srgbClr val="2B3864"/>
                </a:solidFill>
              </a:defRPr>
            </a:lvl2pPr>
            <a:lvl3pPr>
              <a:defRPr>
                <a:solidFill>
                  <a:srgbClr val="2B3864"/>
                </a:solidFill>
              </a:defRPr>
            </a:lvl3pPr>
            <a:lvl4pPr>
              <a:defRPr>
                <a:solidFill>
                  <a:srgbClr val="2B3864"/>
                </a:solidFill>
              </a:defRPr>
            </a:lvl4pPr>
            <a:lvl5pPr>
              <a:defRPr>
                <a:solidFill>
                  <a:srgbClr val="2B3864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1502D-A185-4761-BFED-726E2A38DD38}" type="datetimeFigureOut">
              <a:rPr lang="en-US" smtClean="0"/>
              <a:t>5/11/2015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ED87-FC71-44B5-9EDE-04B9F267A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256141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90601"/>
            <a:ext cx="2057400" cy="4953000"/>
          </a:xfrm>
        </p:spPr>
        <p:txBody>
          <a:bodyPr vert="eaVert"/>
          <a:lstStyle>
            <a:lvl1pPr>
              <a:defRPr>
                <a:solidFill>
                  <a:srgbClr val="2B386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90601"/>
            <a:ext cx="6019800" cy="4953000"/>
          </a:xfrm>
        </p:spPr>
        <p:txBody>
          <a:bodyPr vert="eaVert"/>
          <a:lstStyle>
            <a:lvl1pPr>
              <a:defRPr>
                <a:solidFill>
                  <a:srgbClr val="2B3864"/>
                </a:solidFill>
              </a:defRPr>
            </a:lvl1pPr>
            <a:lvl2pPr>
              <a:defRPr>
                <a:solidFill>
                  <a:srgbClr val="2B3864"/>
                </a:solidFill>
              </a:defRPr>
            </a:lvl2pPr>
            <a:lvl3pPr>
              <a:defRPr>
                <a:solidFill>
                  <a:srgbClr val="2B3864"/>
                </a:solidFill>
              </a:defRPr>
            </a:lvl3pPr>
            <a:lvl4pPr>
              <a:defRPr>
                <a:solidFill>
                  <a:srgbClr val="2B3864"/>
                </a:solidFill>
              </a:defRPr>
            </a:lvl4pPr>
            <a:lvl5pPr>
              <a:defRPr>
                <a:solidFill>
                  <a:srgbClr val="2B3864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1502D-A185-4761-BFED-726E2A38DD38}" type="datetimeFigureOut">
              <a:rPr lang="en-US" smtClean="0"/>
              <a:t>5/11/2015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ED87-FC71-44B5-9EDE-04B9F267A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664653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2B386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A2A7AB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172200"/>
            <a:ext cx="2133600" cy="365125"/>
          </a:xfrm>
        </p:spPr>
        <p:txBody>
          <a:bodyPr/>
          <a:lstStyle>
            <a:lvl1pPr>
              <a:defRPr>
                <a:solidFill>
                  <a:srgbClr val="A2A7AB"/>
                </a:solidFill>
              </a:defRPr>
            </a:lvl1pPr>
          </a:lstStyle>
          <a:p>
            <a:fld id="{91E1502D-A185-4761-BFED-726E2A38DD38}" type="datetimeFigureOut">
              <a:rPr lang="en-US" smtClean="0"/>
              <a:pPr/>
              <a:t>5/11/2015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62400" y="6172200"/>
            <a:ext cx="2133600" cy="365125"/>
          </a:xfrm>
        </p:spPr>
        <p:txBody>
          <a:bodyPr/>
          <a:lstStyle>
            <a:lvl1pPr>
              <a:defRPr>
                <a:solidFill>
                  <a:srgbClr val="A2A7AB"/>
                </a:solidFill>
              </a:defRPr>
            </a:lvl1pPr>
          </a:lstStyle>
          <a:p>
            <a:fld id="{A9A2ED87-FC71-44B5-9EDE-04B9F267A4D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868133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B386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2B3864"/>
                </a:solidFill>
              </a:defRPr>
            </a:lvl1pPr>
            <a:lvl2pPr>
              <a:defRPr>
                <a:solidFill>
                  <a:srgbClr val="2B3864"/>
                </a:solidFill>
              </a:defRPr>
            </a:lvl2pPr>
            <a:lvl3pPr>
              <a:defRPr>
                <a:solidFill>
                  <a:srgbClr val="2B3864"/>
                </a:solidFill>
              </a:defRPr>
            </a:lvl3pPr>
            <a:lvl4pPr>
              <a:defRPr>
                <a:solidFill>
                  <a:srgbClr val="2B3864"/>
                </a:solidFill>
              </a:defRPr>
            </a:lvl4pPr>
            <a:lvl5pPr>
              <a:defRPr>
                <a:solidFill>
                  <a:srgbClr val="2B3864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1502D-A185-4761-BFED-726E2A38DD38}" type="datetimeFigureOut">
              <a:rPr lang="en-US" smtClean="0"/>
              <a:t>5/11/2015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ED87-FC71-44B5-9EDE-04B9F267A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592369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2B386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A2A7AB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1502D-A185-4761-BFED-726E2A38DD38}" type="datetimeFigureOut">
              <a:rPr lang="en-US" smtClean="0"/>
              <a:t>5/11/2015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ED87-FC71-44B5-9EDE-04B9F267A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657719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B386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4525963"/>
          </a:xfrm>
        </p:spPr>
        <p:txBody>
          <a:bodyPr/>
          <a:lstStyle>
            <a:lvl1pPr>
              <a:defRPr sz="2800">
                <a:solidFill>
                  <a:srgbClr val="2B3864"/>
                </a:solidFill>
              </a:defRPr>
            </a:lvl1pPr>
            <a:lvl2pPr>
              <a:defRPr sz="2400">
                <a:solidFill>
                  <a:srgbClr val="2B3864"/>
                </a:solidFill>
              </a:defRPr>
            </a:lvl2pPr>
            <a:lvl3pPr>
              <a:defRPr sz="2000">
                <a:solidFill>
                  <a:srgbClr val="2B3864"/>
                </a:solidFill>
              </a:defRPr>
            </a:lvl3pPr>
            <a:lvl4pPr>
              <a:defRPr sz="1800">
                <a:solidFill>
                  <a:srgbClr val="2B3864"/>
                </a:solidFill>
              </a:defRPr>
            </a:lvl4pPr>
            <a:lvl5pPr>
              <a:defRPr sz="1800">
                <a:solidFill>
                  <a:srgbClr val="2B3864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4525963"/>
          </a:xfrm>
        </p:spPr>
        <p:txBody>
          <a:bodyPr/>
          <a:lstStyle>
            <a:lvl1pPr>
              <a:defRPr sz="2800">
                <a:solidFill>
                  <a:srgbClr val="2B3864"/>
                </a:solidFill>
              </a:defRPr>
            </a:lvl1pPr>
            <a:lvl2pPr>
              <a:defRPr sz="2400">
                <a:solidFill>
                  <a:srgbClr val="2B3864"/>
                </a:solidFill>
              </a:defRPr>
            </a:lvl2pPr>
            <a:lvl3pPr>
              <a:defRPr sz="2000">
                <a:solidFill>
                  <a:srgbClr val="2B3864"/>
                </a:solidFill>
              </a:defRPr>
            </a:lvl3pPr>
            <a:lvl4pPr>
              <a:defRPr sz="1800">
                <a:solidFill>
                  <a:srgbClr val="2B3864"/>
                </a:solidFill>
              </a:defRPr>
            </a:lvl4pPr>
            <a:lvl5pPr>
              <a:defRPr sz="1800">
                <a:solidFill>
                  <a:srgbClr val="2B3864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1502D-A185-4761-BFED-726E2A38DD38}" type="datetimeFigureOut">
              <a:rPr lang="en-US" smtClean="0"/>
              <a:t>5/11/2015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ED87-FC71-44B5-9EDE-04B9F267A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44981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B386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2B386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82762"/>
            <a:ext cx="4040188" cy="3951288"/>
          </a:xfrm>
        </p:spPr>
        <p:txBody>
          <a:bodyPr/>
          <a:lstStyle>
            <a:lvl1pPr>
              <a:defRPr sz="2400">
                <a:solidFill>
                  <a:srgbClr val="2B3864"/>
                </a:solidFill>
              </a:defRPr>
            </a:lvl1pPr>
            <a:lvl2pPr>
              <a:defRPr sz="2000">
                <a:solidFill>
                  <a:srgbClr val="2B3864"/>
                </a:solidFill>
              </a:defRPr>
            </a:lvl2pPr>
            <a:lvl3pPr>
              <a:defRPr sz="1800">
                <a:solidFill>
                  <a:srgbClr val="2B3864"/>
                </a:solidFill>
              </a:defRPr>
            </a:lvl3pPr>
            <a:lvl4pPr>
              <a:defRPr sz="1600">
                <a:solidFill>
                  <a:srgbClr val="2B3864"/>
                </a:solidFill>
              </a:defRPr>
            </a:lvl4pPr>
            <a:lvl5pPr>
              <a:defRPr sz="1600">
                <a:solidFill>
                  <a:srgbClr val="2B3864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43000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2B386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782762"/>
            <a:ext cx="4041775" cy="3951288"/>
          </a:xfrm>
        </p:spPr>
        <p:txBody>
          <a:bodyPr/>
          <a:lstStyle>
            <a:lvl1pPr>
              <a:defRPr sz="2400">
                <a:solidFill>
                  <a:srgbClr val="2B3864"/>
                </a:solidFill>
              </a:defRPr>
            </a:lvl1pPr>
            <a:lvl2pPr>
              <a:defRPr sz="2000">
                <a:solidFill>
                  <a:srgbClr val="2B3864"/>
                </a:solidFill>
              </a:defRPr>
            </a:lvl2pPr>
            <a:lvl3pPr>
              <a:defRPr sz="1800">
                <a:solidFill>
                  <a:srgbClr val="2B3864"/>
                </a:solidFill>
              </a:defRPr>
            </a:lvl3pPr>
            <a:lvl4pPr>
              <a:defRPr sz="1600">
                <a:solidFill>
                  <a:srgbClr val="2B3864"/>
                </a:solidFill>
              </a:defRPr>
            </a:lvl4pPr>
            <a:lvl5pPr>
              <a:defRPr sz="1600">
                <a:solidFill>
                  <a:srgbClr val="2B3864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1502D-A185-4761-BFED-726E2A38DD38}" type="datetimeFigureOut">
              <a:rPr lang="en-US" smtClean="0"/>
              <a:t>5/11/2015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ED87-FC71-44B5-9EDE-04B9F267A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024234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B386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1502D-A185-4761-BFED-726E2A38DD38}" type="datetimeFigureOut">
              <a:rPr lang="en-US" smtClean="0"/>
              <a:t>5/11/2015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ED87-FC71-44B5-9EDE-04B9F267A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876525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1502D-A185-4761-BFED-726E2A38DD38}" type="datetimeFigureOut">
              <a:rPr lang="en-US" smtClean="0"/>
              <a:t>5/11/2015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ED87-FC71-44B5-9EDE-04B9F267A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5079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2B386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A2A7AB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172200"/>
            <a:ext cx="2133600" cy="365125"/>
          </a:xfrm>
        </p:spPr>
        <p:txBody>
          <a:bodyPr/>
          <a:lstStyle>
            <a:lvl1pPr>
              <a:defRPr>
                <a:solidFill>
                  <a:srgbClr val="A2A7AB"/>
                </a:solidFill>
              </a:defRPr>
            </a:lvl1pPr>
          </a:lstStyle>
          <a:p>
            <a:fld id="{91E1502D-A185-4761-BFED-726E2A38DD38}" type="datetimeFigureOut">
              <a:rPr lang="en-US" smtClean="0"/>
              <a:pPr/>
              <a:t>5/11/2015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62400" y="6172200"/>
            <a:ext cx="2133600" cy="365125"/>
          </a:xfrm>
        </p:spPr>
        <p:txBody>
          <a:bodyPr/>
          <a:lstStyle>
            <a:lvl1pPr>
              <a:defRPr>
                <a:solidFill>
                  <a:srgbClr val="A2A7AB"/>
                </a:solidFill>
              </a:defRPr>
            </a:lvl1pPr>
          </a:lstStyle>
          <a:p>
            <a:fld id="{A9A2ED87-FC71-44B5-9EDE-04B9F267A4D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7680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3008313" cy="990600"/>
          </a:xfrm>
        </p:spPr>
        <p:txBody>
          <a:bodyPr anchor="b"/>
          <a:lstStyle>
            <a:lvl1pPr algn="l">
              <a:defRPr sz="2000" b="1">
                <a:solidFill>
                  <a:srgbClr val="2B386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90600"/>
            <a:ext cx="5111750" cy="4953000"/>
          </a:xfrm>
        </p:spPr>
        <p:txBody>
          <a:bodyPr/>
          <a:lstStyle>
            <a:lvl1pPr>
              <a:defRPr sz="3200">
                <a:solidFill>
                  <a:srgbClr val="2B3864"/>
                </a:solidFill>
              </a:defRPr>
            </a:lvl1pPr>
            <a:lvl2pPr>
              <a:defRPr sz="2800">
                <a:solidFill>
                  <a:srgbClr val="2B3864"/>
                </a:solidFill>
              </a:defRPr>
            </a:lvl2pPr>
            <a:lvl3pPr>
              <a:defRPr sz="2400">
                <a:solidFill>
                  <a:srgbClr val="2B3864"/>
                </a:solidFill>
              </a:defRPr>
            </a:lvl3pPr>
            <a:lvl4pPr>
              <a:defRPr sz="2000">
                <a:solidFill>
                  <a:srgbClr val="2B3864"/>
                </a:solidFill>
              </a:defRPr>
            </a:lvl4pPr>
            <a:lvl5pPr>
              <a:defRPr sz="2000">
                <a:solidFill>
                  <a:srgbClr val="2B3864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57401"/>
            <a:ext cx="3008313" cy="3886200"/>
          </a:xfrm>
        </p:spPr>
        <p:txBody>
          <a:bodyPr/>
          <a:lstStyle>
            <a:lvl1pPr marL="0" indent="0">
              <a:buNone/>
              <a:defRPr sz="1400">
                <a:solidFill>
                  <a:srgbClr val="2B3864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1502D-A185-4761-BFED-726E2A38DD38}" type="datetimeFigureOut">
              <a:rPr lang="en-US" smtClean="0"/>
              <a:t>5/11/2015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ED87-FC71-44B5-9EDE-04B9F267A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795009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rgbClr val="2B386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66799"/>
            <a:ext cx="5486400" cy="36607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76262"/>
          </a:xfrm>
        </p:spPr>
        <p:txBody>
          <a:bodyPr/>
          <a:lstStyle>
            <a:lvl1pPr marL="0" indent="0">
              <a:buNone/>
              <a:defRPr sz="1400">
                <a:solidFill>
                  <a:srgbClr val="2B3864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1502D-A185-4761-BFED-726E2A38DD38}" type="datetimeFigureOut">
              <a:rPr lang="en-US" smtClean="0"/>
              <a:t>5/11/2015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ED87-FC71-44B5-9EDE-04B9F267A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669540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B386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rgbClr val="2B3864"/>
                </a:solidFill>
              </a:defRPr>
            </a:lvl1pPr>
            <a:lvl2pPr>
              <a:defRPr>
                <a:solidFill>
                  <a:srgbClr val="2B3864"/>
                </a:solidFill>
              </a:defRPr>
            </a:lvl2pPr>
            <a:lvl3pPr>
              <a:defRPr>
                <a:solidFill>
                  <a:srgbClr val="2B3864"/>
                </a:solidFill>
              </a:defRPr>
            </a:lvl3pPr>
            <a:lvl4pPr>
              <a:defRPr>
                <a:solidFill>
                  <a:srgbClr val="2B3864"/>
                </a:solidFill>
              </a:defRPr>
            </a:lvl4pPr>
            <a:lvl5pPr>
              <a:defRPr>
                <a:solidFill>
                  <a:srgbClr val="2B3864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1502D-A185-4761-BFED-726E2A38DD38}" type="datetimeFigureOut">
              <a:rPr lang="en-US" smtClean="0"/>
              <a:t>5/11/2015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ED87-FC71-44B5-9EDE-04B9F267A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841519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90601"/>
            <a:ext cx="2057400" cy="4953000"/>
          </a:xfrm>
        </p:spPr>
        <p:txBody>
          <a:bodyPr vert="eaVert"/>
          <a:lstStyle>
            <a:lvl1pPr>
              <a:defRPr>
                <a:solidFill>
                  <a:srgbClr val="2B386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90601"/>
            <a:ext cx="6019800" cy="4953000"/>
          </a:xfrm>
        </p:spPr>
        <p:txBody>
          <a:bodyPr vert="eaVert"/>
          <a:lstStyle>
            <a:lvl1pPr>
              <a:defRPr>
                <a:solidFill>
                  <a:srgbClr val="2B3864"/>
                </a:solidFill>
              </a:defRPr>
            </a:lvl1pPr>
            <a:lvl2pPr>
              <a:defRPr>
                <a:solidFill>
                  <a:srgbClr val="2B3864"/>
                </a:solidFill>
              </a:defRPr>
            </a:lvl2pPr>
            <a:lvl3pPr>
              <a:defRPr>
                <a:solidFill>
                  <a:srgbClr val="2B3864"/>
                </a:solidFill>
              </a:defRPr>
            </a:lvl3pPr>
            <a:lvl4pPr>
              <a:defRPr>
                <a:solidFill>
                  <a:srgbClr val="2B3864"/>
                </a:solidFill>
              </a:defRPr>
            </a:lvl4pPr>
            <a:lvl5pPr>
              <a:defRPr>
                <a:solidFill>
                  <a:srgbClr val="2B3864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1502D-A185-4761-BFED-726E2A38DD38}" type="datetimeFigureOut">
              <a:rPr lang="en-US" smtClean="0"/>
              <a:t>5/11/2015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ED87-FC71-44B5-9EDE-04B9F267A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10418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2B386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172200"/>
            <a:ext cx="2133600" cy="365125"/>
          </a:xfrm>
        </p:spPr>
        <p:txBody>
          <a:bodyPr/>
          <a:lstStyle>
            <a:lvl1pPr>
              <a:defRPr>
                <a:solidFill>
                  <a:srgbClr val="A2A7AB"/>
                </a:solidFill>
              </a:defRPr>
            </a:lvl1pPr>
          </a:lstStyle>
          <a:p>
            <a:fld id="{91E1502D-A185-4761-BFED-726E2A38DD38}" type="datetimeFigureOut">
              <a:rPr lang="en-US" smtClean="0"/>
              <a:pPr/>
              <a:t>5/11/2015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62400" y="6172200"/>
            <a:ext cx="2133600" cy="365125"/>
          </a:xfrm>
        </p:spPr>
        <p:txBody>
          <a:bodyPr/>
          <a:lstStyle>
            <a:lvl1pPr>
              <a:defRPr>
                <a:solidFill>
                  <a:srgbClr val="A2A7AB"/>
                </a:solidFill>
              </a:defRPr>
            </a:lvl1pPr>
          </a:lstStyle>
          <a:p>
            <a:fld id="{A9A2ED87-FC71-44B5-9EDE-04B9F267A4D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650786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B386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2B3864"/>
                </a:solidFill>
              </a:defRPr>
            </a:lvl1pPr>
            <a:lvl2pPr>
              <a:defRPr>
                <a:solidFill>
                  <a:srgbClr val="2B3864"/>
                </a:solidFill>
              </a:defRPr>
            </a:lvl2pPr>
            <a:lvl3pPr>
              <a:defRPr>
                <a:solidFill>
                  <a:srgbClr val="2B3864"/>
                </a:solidFill>
              </a:defRPr>
            </a:lvl3pPr>
            <a:lvl4pPr>
              <a:defRPr>
                <a:solidFill>
                  <a:srgbClr val="2B3864"/>
                </a:solidFill>
              </a:defRPr>
            </a:lvl4pPr>
            <a:lvl5pPr>
              <a:defRPr>
                <a:solidFill>
                  <a:srgbClr val="2B3864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1502D-A185-4761-BFED-726E2A38DD38}" type="datetimeFigureOut">
              <a:rPr lang="en-US" smtClean="0"/>
              <a:t>5/11/2015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ED87-FC71-44B5-9EDE-04B9F267A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014249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2B386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1502D-A185-4761-BFED-726E2A38DD38}" type="datetimeFigureOut">
              <a:rPr lang="en-US" smtClean="0"/>
              <a:t>5/11/2015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ED87-FC71-44B5-9EDE-04B9F267A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404422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B386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4525963"/>
          </a:xfrm>
        </p:spPr>
        <p:txBody>
          <a:bodyPr/>
          <a:lstStyle>
            <a:lvl1pPr>
              <a:defRPr sz="2800">
                <a:solidFill>
                  <a:srgbClr val="2B3864"/>
                </a:solidFill>
              </a:defRPr>
            </a:lvl1pPr>
            <a:lvl2pPr>
              <a:defRPr sz="2400">
                <a:solidFill>
                  <a:srgbClr val="2B3864"/>
                </a:solidFill>
              </a:defRPr>
            </a:lvl2pPr>
            <a:lvl3pPr>
              <a:defRPr sz="2000">
                <a:solidFill>
                  <a:srgbClr val="2B3864"/>
                </a:solidFill>
              </a:defRPr>
            </a:lvl3pPr>
            <a:lvl4pPr>
              <a:defRPr sz="1800">
                <a:solidFill>
                  <a:srgbClr val="2B3864"/>
                </a:solidFill>
              </a:defRPr>
            </a:lvl4pPr>
            <a:lvl5pPr>
              <a:defRPr sz="1800">
                <a:solidFill>
                  <a:srgbClr val="2B3864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4525963"/>
          </a:xfrm>
        </p:spPr>
        <p:txBody>
          <a:bodyPr/>
          <a:lstStyle>
            <a:lvl1pPr>
              <a:defRPr sz="2800">
                <a:solidFill>
                  <a:srgbClr val="2B3864"/>
                </a:solidFill>
              </a:defRPr>
            </a:lvl1pPr>
            <a:lvl2pPr>
              <a:defRPr sz="2400">
                <a:solidFill>
                  <a:srgbClr val="2B3864"/>
                </a:solidFill>
              </a:defRPr>
            </a:lvl2pPr>
            <a:lvl3pPr>
              <a:defRPr sz="2000">
                <a:solidFill>
                  <a:srgbClr val="2B3864"/>
                </a:solidFill>
              </a:defRPr>
            </a:lvl3pPr>
            <a:lvl4pPr>
              <a:defRPr sz="1800">
                <a:solidFill>
                  <a:srgbClr val="2B3864"/>
                </a:solidFill>
              </a:defRPr>
            </a:lvl4pPr>
            <a:lvl5pPr>
              <a:defRPr sz="1800">
                <a:solidFill>
                  <a:srgbClr val="2B3864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1502D-A185-4761-BFED-726E2A38DD38}" type="datetimeFigureOut">
              <a:rPr lang="en-US" smtClean="0"/>
              <a:t>5/11/2015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ED87-FC71-44B5-9EDE-04B9F267A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978029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B386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2B386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82762"/>
            <a:ext cx="4040188" cy="3951288"/>
          </a:xfrm>
        </p:spPr>
        <p:txBody>
          <a:bodyPr/>
          <a:lstStyle>
            <a:lvl1pPr>
              <a:defRPr sz="2400">
                <a:solidFill>
                  <a:srgbClr val="2B3864"/>
                </a:solidFill>
              </a:defRPr>
            </a:lvl1pPr>
            <a:lvl2pPr>
              <a:defRPr sz="2000">
                <a:solidFill>
                  <a:srgbClr val="2B3864"/>
                </a:solidFill>
              </a:defRPr>
            </a:lvl2pPr>
            <a:lvl3pPr>
              <a:defRPr sz="1800">
                <a:solidFill>
                  <a:srgbClr val="2B3864"/>
                </a:solidFill>
              </a:defRPr>
            </a:lvl3pPr>
            <a:lvl4pPr>
              <a:defRPr sz="1600">
                <a:solidFill>
                  <a:srgbClr val="2B3864"/>
                </a:solidFill>
              </a:defRPr>
            </a:lvl4pPr>
            <a:lvl5pPr>
              <a:defRPr sz="1600">
                <a:solidFill>
                  <a:srgbClr val="2B3864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43000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2B386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782762"/>
            <a:ext cx="4041775" cy="3951288"/>
          </a:xfrm>
        </p:spPr>
        <p:txBody>
          <a:bodyPr/>
          <a:lstStyle>
            <a:lvl1pPr>
              <a:defRPr sz="2400">
                <a:solidFill>
                  <a:srgbClr val="2B3864"/>
                </a:solidFill>
              </a:defRPr>
            </a:lvl1pPr>
            <a:lvl2pPr>
              <a:defRPr sz="2000">
                <a:solidFill>
                  <a:srgbClr val="2B3864"/>
                </a:solidFill>
              </a:defRPr>
            </a:lvl2pPr>
            <a:lvl3pPr>
              <a:defRPr sz="1800">
                <a:solidFill>
                  <a:srgbClr val="2B3864"/>
                </a:solidFill>
              </a:defRPr>
            </a:lvl3pPr>
            <a:lvl4pPr>
              <a:defRPr sz="1600">
                <a:solidFill>
                  <a:srgbClr val="2B3864"/>
                </a:solidFill>
              </a:defRPr>
            </a:lvl4pPr>
            <a:lvl5pPr>
              <a:defRPr sz="1600">
                <a:solidFill>
                  <a:srgbClr val="2B3864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1502D-A185-4761-BFED-726E2A38DD38}" type="datetimeFigureOut">
              <a:rPr lang="en-US" smtClean="0"/>
              <a:t>5/11/2015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ED87-FC71-44B5-9EDE-04B9F267A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566260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B386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1502D-A185-4761-BFED-726E2A38DD38}" type="datetimeFigureOut">
              <a:rPr lang="en-US" smtClean="0"/>
              <a:t>5/11/2015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ED87-FC71-44B5-9EDE-04B9F267A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46719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B386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2B3864"/>
                </a:solidFill>
              </a:defRPr>
            </a:lvl1pPr>
            <a:lvl2pPr>
              <a:defRPr>
                <a:solidFill>
                  <a:srgbClr val="2B3864"/>
                </a:solidFill>
              </a:defRPr>
            </a:lvl2pPr>
            <a:lvl3pPr>
              <a:defRPr>
                <a:solidFill>
                  <a:srgbClr val="2B3864"/>
                </a:solidFill>
              </a:defRPr>
            </a:lvl3pPr>
            <a:lvl4pPr>
              <a:defRPr>
                <a:solidFill>
                  <a:srgbClr val="2B3864"/>
                </a:solidFill>
              </a:defRPr>
            </a:lvl4pPr>
            <a:lvl5pPr>
              <a:defRPr>
                <a:solidFill>
                  <a:srgbClr val="2B3864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1502D-A185-4761-BFED-726E2A38DD38}" type="datetimeFigureOut">
              <a:rPr lang="en-US" smtClean="0"/>
              <a:t>5/11/2015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ED87-FC71-44B5-9EDE-04B9F267A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766887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1502D-A185-4761-BFED-726E2A38DD38}" type="datetimeFigureOut">
              <a:rPr lang="en-US" smtClean="0"/>
              <a:t>5/11/2015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ED87-FC71-44B5-9EDE-04B9F267A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324525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3008313" cy="990600"/>
          </a:xfrm>
        </p:spPr>
        <p:txBody>
          <a:bodyPr anchor="b"/>
          <a:lstStyle>
            <a:lvl1pPr algn="l">
              <a:defRPr sz="2000" b="1">
                <a:solidFill>
                  <a:srgbClr val="2B386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90600"/>
            <a:ext cx="5111750" cy="4953000"/>
          </a:xfrm>
        </p:spPr>
        <p:txBody>
          <a:bodyPr/>
          <a:lstStyle>
            <a:lvl1pPr>
              <a:defRPr sz="3200">
                <a:solidFill>
                  <a:srgbClr val="2B3864"/>
                </a:solidFill>
              </a:defRPr>
            </a:lvl1pPr>
            <a:lvl2pPr>
              <a:defRPr sz="2800">
                <a:solidFill>
                  <a:srgbClr val="2B3864"/>
                </a:solidFill>
              </a:defRPr>
            </a:lvl2pPr>
            <a:lvl3pPr>
              <a:defRPr sz="2400">
                <a:solidFill>
                  <a:srgbClr val="2B3864"/>
                </a:solidFill>
              </a:defRPr>
            </a:lvl3pPr>
            <a:lvl4pPr>
              <a:defRPr sz="2000">
                <a:solidFill>
                  <a:srgbClr val="2B3864"/>
                </a:solidFill>
              </a:defRPr>
            </a:lvl4pPr>
            <a:lvl5pPr>
              <a:defRPr sz="2000">
                <a:solidFill>
                  <a:srgbClr val="2B3864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57401"/>
            <a:ext cx="3008313" cy="3886200"/>
          </a:xfrm>
        </p:spPr>
        <p:txBody>
          <a:bodyPr/>
          <a:lstStyle>
            <a:lvl1pPr marL="0" indent="0">
              <a:buNone/>
              <a:defRPr sz="1400">
                <a:solidFill>
                  <a:srgbClr val="2B3864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1502D-A185-4761-BFED-726E2A38DD38}" type="datetimeFigureOut">
              <a:rPr lang="en-US" smtClean="0"/>
              <a:t>5/11/2015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ED87-FC71-44B5-9EDE-04B9F267A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120324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rgbClr val="2B386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66799"/>
            <a:ext cx="5486400" cy="36607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76262"/>
          </a:xfrm>
        </p:spPr>
        <p:txBody>
          <a:bodyPr/>
          <a:lstStyle>
            <a:lvl1pPr marL="0" indent="0">
              <a:buNone/>
              <a:defRPr sz="1400">
                <a:solidFill>
                  <a:srgbClr val="2B3864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1502D-A185-4761-BFED-726E2A38DD38}" type="datetimeFigureOut">
              <a:rPr lang="en-US" smtClean="0"/>
              <a:t>5/11/2015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ED87-FC71-44B5-9EDE-04B9F267A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600252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B386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rgbClr val="2B3864"/>
                </a:solidFill>
              </a:defRPr>
            </a:lvl1pPr>
            <a:lvl2pPr>
              <a:defRPr>
                <a:solidFill>
                  <a:srgbClr val="2B3864"/>
                </a:solidFill>
              </a:defRPr>
            </a:lvl2pPr>
            <a:lvl3pPr>
              <a:defRPr>
                <a:solidFill>
                  <a:srgbClr val="2B3864"/>
                </a:solidFill>
              </a:defRPr>
            </a:lvl3pPr>
            <a:lvl4pPr>
              <a:defRPr>
                <a:solidFill>
                  <a:srgbClr val="2B3864"/>
                </a:solidFill>
              </a:defRPr>
            </a:lvl4pPr>
            <a:lvl5pPr>
              <a:defRPr>
                <a:solidFill>
                  <a:srgbClr val="2B3864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1502D-A185-4761-BFED-726E2A38DD38}" type="datetimeFigureOut">
              <a:rPr lang="en-US" smtClean="0"/>
              <a:t>5/11/2015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ED87-FC71-44B5-9EDE-04B9F267A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479975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90601"/>
            <a:ext cx="2057400" cy="4953000"/>
          </a:xfrm>
        </p:spPr>
        <p:txBody>
          <a:bodyPr vert="eaVert"/>
          <a:lstStyle>
            <a:lvl1pPr>
              <a:defRPr>
                <a:solidFill>
                  <a:srgbClr val="2B386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90601"/>
            <a:ext cx="6019800" cy="4953000"/>
          </a:xfrm>
        </p:spPr>
        <p:txBody>
          <a:bodyPr vert="eaVert"/>
          <a:lstStyle>
            <a:lvl1pPr>
              <a:defRPr>
                <a:solidFill>
                  <a:srgbClr val="2B3864"/>
                </a:solidFill>
              </a:defRPr>
            </a:lvl1pPr>
            <a:lvl2pPr>
              <a:defRPr>
                <a:solidFill>
                  <a:srgbClr val="2B3864"/>
                </a:solidFill>
              </a:defRPr>
            </a:lvl2pPr>
            <a:lvl3pPr>
              <a:defRPr>
                <a:solidFill>
                  <a:srgbClr val="2B3864"/>
                </a:solidFill>
              </a:defRPr>
            </a:lvl3pPr>
            <a:lvl4pPr>
              <a:defRPr>
                <a:solidFill>
                  <a:srgbClr val="2B3864"/>
                </a:solidFill>
              </a:defRPr>
            </a:lvl4pPr>
            <a:lvl5pPr>
              <a:defRPr>
                <a:solidFill>
                  <a:srgbClr val="2B3864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1502D-A185-4761-BFED-726E2A38DD38}" type="datetimeFigureOut">
              <a:rPr lang="en-US" smtClean="0"/>
              <a:t>5/11/2015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ED87-FC71-44B5-9EDE-04B9F267A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34334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A2A7AB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172200"/>
            <a:ext cx="2133600" cy="365125"/>
          </a:xfrm>
        </p:spPr>
        <p:txBody>
          <a:bodyPr/>
          <a:lstStyle>
            <a:lvl1pPr>
              <a:defRPr>
                <a:solidFill>
                  <a:srgbClr val="A2A7AB"/>
                </a:solidFill>
              </a:defRPr>
            </a:lvl1pPr>
          </a:lstStyle>
          <a:p>
            <a:fld id="{91E1502D-A185-4761-BFED-726E2A38DD38}" type="datetimeFigureOut">
              <a:rPr lang="en-US" smtClean="0"/>
              <a:pPr/>
              <a:t>5/11/2015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62400" y="6172200"/>
            <a:ext cx="2133600" cy="365125"/>
          </a:xfrm>
        </p:spPr>
        <p:txBody>
          <a:bodyPr/>
          <a:lstStyle>
            <a:lvl1pPr>
              <a:defRPr>
                <a:solidFill>
                  <a:srgbClr val="A2A7AB"/>
                </a:solidFill>
              </a:defRPr>
            </a:lvl1pPr>
          </a:lstStyle>
          <a:p>
            <a:fld id="{A9A2ED87-FC71-44B5-9EDE-04B9F267A4D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39749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A2A7AB"/>
                </a:solidFill>
              </a:defRPr>
            </a:lvl1pPr>
            <a:lvl2pPr>
              <a:defRPr>
                <a:solidFill>
                  <a:srgbClr val="A2A7AB"/>
                </a:solidFill>
              </a:defRPr>
            </a:lvl2pPr>
            <a:lvl3pPr>
              <a:defRPr>
                <a:solidFill>
                  <a:srgbClr val="A2A7AB"/>
                </a:solidFill>
              </a:defRPr>
            </a:lvl3pPr>
            <a:lvl4pPr>
              <a:defRPr>
                <a:solidFill>
                  <a:srgbClr val="A2A7AB"/>
                </a:solidFill>
              </a:defRPr>
            </a:lvl4pPr>
            <a:lvl5pPr>
              <a:defRPr>
                <a:solidFill>
                  <a:srgbClr val="A2A7AB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1502D-A185-4761-BFED-726E2A38DD38}" type="datetimeFigureOut">
              <a:rPr lang="en-US" smtClean="0"/>
              <a:t>5/11/2015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ED87-FC71-44B5-9EDE-04B9F267A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872152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A2A7AB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1502D-A185-4761-BFED-726E2A38DD38}" type="datetimeFigureOut">
              <a:rPr lang="en-US" smtClean="0"/>
              <a:t>5/11/2015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ED87-FC71-44B5-9EDE-04B9F267A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722308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4525963"/>
          </a:xfrm>
        </p:spPr>
        <p:txBody>
          <a:bodyPr/>
          <a:lstStyle>
            <a:lvl1pPr>
              <a:defRPr sz="2800">
                <a:solidFill>
                  <a:srgbClr val="A2A7AB"/>
                </a:solidFill>
              </a:defRPr>
            </a:lvl1pPr>
            <a:lvl2pPr>
              <a:defRPr sz="2400">
                <a:solidFill>
                  <a:srgbClr val="A2A7AB"/>
                </a:solidFill>
              </a:defRPr>
            </a:lvl2pPr>
            <a:lvl3pPr>
              <a:defRPr sz="2000">
                <a:solidFill>
                  <a:srgbClr val="A2A7AB"/>
                </a:solidFill>
              </a:defRPr>
            </a:lvl3pPr>
            <a:lvl4pPr>
              <a:defRPr sz="1800">
                <a:solidFill>
                  <a:srgbClr val="A2A7AB"/>
                </a:solidFill>
              </a:defRPr>
            </a:lvl4pPr>
            <a:lvl5pPr>
              <a:defRPr sz="1800">
                <a:solidFill>
                  <a:srgbClr val="A2A7AB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4525963"/>
          </a:xfrm>
        </p:spPr>
        <p:txBody>
          <a:bodyPr/>
          <a:lstStyle>
            <a:lvl1pPr>
              <a:defRPr sz="2800">
                <a:solidFill>
                  <a:srgbClr val="A2A7AB"/>
                </a:solidFill>
              </a:defRPr>
            </a:lvl1pPr>
            <a:lvl2pPr>
              <a:defRPr sz="2400">
                <a:solidFill>
                  <a:srgbClr val="A2A7AB"/>
                </a:solidFill>
              </a:defRPr>
            </a:lvl2pPr>
            <a:lvl3pPr>
              <a:defRPr sz="2000">
                <a:solidFill>
                  <a:srgbClr val="A2A7AB"/>
                </a:solidFill>
              </a:defRPr>
            </a:lvl3pPr>
            <a:lvl4pPr>
              <a:defRPr sz="1800">
                <a:solidFill>
                  <a:srgbClr val="A2A7AB"/>
                </a:solidFill>
              </a:defRPr>
            </a:lvl4pPr>
            <a:lvl5pPr>
              <a:defRPr sz="1800">
                <a:solidFill>
                  <a:srgbClr val="A2A7AB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1502D-A185-4761-BFED-726E2A38DD38}" type="datetimeFigureOut">
              <a:rPr lang="en-US" smtClean="0"/>
              <a:t>5/11/2015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ED87-FC71-44B5-9EDE-04B9F267A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109845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82762"/>
            <a:ext cx="4040188" cy="3951288"/>
          </a:xfrm>
        </p:spPr>
        <p:txBody>
          <a:bodyPr/>
          <a:lstStyle>
            <a:lvl1pPr>
              <a:defRPr sz="2400">
                <a:solidFill>
                  <a:srgbClr val="A2A7AB"/>
                </a:solidFill>
              </a:defRPr>
            </a:lvl1pPr>
            <a:lvl2pPr>
              <a:defRPr sz="2000">
                <a:solidFill>
                  <a:srgbClr val="A2A7AB"/>
                </a:solidFill>
              </a:defRPr>
            </a:lvl2pPr>
            <a:lvl3pPr>
              <a:defRPr sz="1800">
                <a:solidFill>
                  <a:srgbClr val="A2A7AB"/>
                </a:solidFill>
              </a:defRPr>
            </a:lvl3pPr>
            <a:lvl4pPr>
              <a:defRPr sz="1600">
                <a:solidFill>
                  <a:srgbClr val="A2A7AB"/>
                </a:solidFill>
              </a:defRPr>
            </a:lvl4pPr>
            <a:lvl5pPr>
              <a:defRPr sz="1600">
                <a:solidFill>
                  <a:srgbClr val="A2A7AB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43000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782762"/>
            <a:ext cx="4041775" cy="3951288"/>
          </a:xfrm>
        </p:spPr>
        <p:txBody>
          <a:bodyPr/>
          <a:lstStyle>
            <a:lvl1pPr>
              <a:defRPr sz="2400">
                <a:solidFill>
                  <a:srgbClr val="A2A7AB"/>
                </a:solidFill>
              </a:defRPr>
            </a:lvl1pPr>
            <a:lvl2pPr>
              <a:defRPr sz="2000">
                <a:solidFill>
                  <a:srgbClr val="A2A7AB"/>
                </a:solidFill>
              </a:defRPr>
            </a:lvl2pPr>
            <a:lvl3pPr>
              <a:defRPr sz="1800">
                <a:solidFill>
                  <a:srgbClr val="A2A7AB"/>
                </a:solidFill>
              </a:defRPr>
            </a:lvl3pPr>
            <a:lvl4pPr>
              <a:defRPr sz="1600">
                <a:solidFill>
                  <a:srgbClr val="A2A7AB"/>
                </a:solidFill>
              </a:defRPr>
            </a:lvl4pPr>
            <a:lvl5pPr>
              <a:defRPr sz="1600">
                <a:solidFill>
                  <a:srgbClr val="A2A7AB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1502D-A185-4761-BFED-726E2A38DD38}" type="datetimeFigureOut">
              <a:rPr lang="en-US" smtClean="0"/>
              <a:t>5/11/2015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ED87-FC71-44B5-9EDE-04B9F267A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4340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2B386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A2A7AB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1502D-A185-4761-BFED-726E2A38DD38}" type="datetimeFigureOut">
              <a:rPr lang="en-US" smtClean="0"/>
              <a:t>5/11/2015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ED87-FC71-44B5-9EDE-04B9F267A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460408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1502D-A185-4761-BFED-726E2A38DD38}" type="datetimeFigureOut">
              <a:rPr lang="en-US" smtClean="0"/>
              <a:t>5/11/2015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ED87-FC71-44B5-9EDE-04B9F267A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737798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1502D-A185-4761-BFED-726E2A38DD38}" type="datetimeFigureOut">
              <a:rPr lang="en-US" smtClean="0"/>
              <a:t>5/11/2015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ED87-FC71-44B5-9EDE-04B9F267A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99145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3008313" cy="990600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90600"/>
            <a:ext cx="5111750" cy="4953000"/>
          </a:xfrm>
        </p:spPr>
        <p:txBody>
          <a:bodyPr/>
          <a:lstStyle>
            <a:lvl1pPr>
              <a:defRPr sz="3200">
                <a:solidFill>
                  <a:srgbClr val="A2A7AB"/>
                </a:solidFill>
              </a:defRPr>
            </a:lvl1pPr>
            <a:lvl2pPr>
              <a:defRPr sz="2800">
                <a:solidFill>
                  <a:srgbClr val="A2A7AB"/>
                </a:solidFill>
              </a:defRPr>
            </a:lvl2pPr>
            <a:lvl3pPr>
              <a:defRPr sz="2400">
                <a:solidFill>
                  <a:srgbClr val="A2A7AB"/>
                </a:solidFill>
              </a:defRPr>
            </a:lvl3pPr>
            <a:lvl4pPr>
              <a:defRPr sz="2000">
                <a:solidFill>
                  <a:srgbClr val="A2A7AB"/>
                </a:solidFill>
              </a:defRPr>
            </a:lvl4pPr>
            <a:lvl5pPr>
              <a:defRPr sz="2000">
                <a:solidFill>
                  <a:srgbClr val="A2A7AB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57401"/>
            <a:ext cx="3008313" cy="3886200"/>
          </a:xfrm>
        </p:spPr>
        <p:txBody>
          <a:bodyPr/>
          <a:lstStyle>
            <a:lvl1pPr marL="0" indent="0">
              <a:buNone/>
              <a:defRPr sz="1400">
                <a:solidFill>
                  <a:srgbClr val="A2A7AB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1502D-A185-4761-BFED-726E2A38DD38}" type="datetimeFigureOut">
              <a:rPr lang="en-US" smtClean="0"/>
              <a:t>5/11/2015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ED87-FC71-44B5-9EDE-04B9F267A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388975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rgbClr val="A2A7AB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66799"/>
            <a:ext cx="5486400" cy="36607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76262"/>
          </a:xfrm>
        </p:spPr>
        <p:txBody>
          <a:bodyPr/>
          <a:lstStyle>
            <a:lvl1pPr marL="0" indent="0">
              <a:buNone/>
              <a:defRPr sz="1400">
                <a:solidFill>
                  <a:srgbClr val="A2A7AB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1502D-A185-4761-BFED-726E2A38DD38}" type="datetimeFigureOut">
              <a:rPr lang="en-US" smtClean="0"/>
              <a:t>5/11/2015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ED87-FC71-44B5-9EDE-04B9F267A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355775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rgbClr val="A2A7AB"/>
                </a:solidFill>
              </a:defRPr>
            </a:lvl1pPr>
            <a:lvl2pPr>
              <a:defRPr>
                <a:solidFill>
                  <a:srgbClr val="A2A7AB"/>
                </a:solidFill>
              </a:defRPr>
            </a:lvl2pPr>
            <a:lvl3pPr>
              <a:defRPr>
                <a:solidFill>
                  <a:srgbClr val="A2A7AB"/>
                </a:solidFill>
              </a:defRPr>
            </a:lvl3pPr>
            <a:lvl4pPr>
              <a:defRPr>
                <a:solidFill>
                  <a:srgbClr val="A2A7AB"/>
                </a:solidFill>
              </a:defRPr>
            </a:lvl4pPr>
            <a:lvl5pPr>
              <a:defRPr>
                <a:solidFill>
                  <a:srgbClr val="A2A7AB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1502D-A185-4761-BFED-726E2A38DD38}" type="datetimeFigureOut">
              <a:rPr lang="en-US" smtClean="0"/>
              <a:t>5/11/2015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ED87-FC71-44B5-9EDE-04B9F267A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952057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90601"/>
            <a:ext cx="2057400" cy="4953000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90601"/>
            <a:ext cx="6019800" cy="4953000"/>
          </a:xfrm>
        </p:spPr>
        <p:txBody>
          <a:bodyPr vert="eaVert"/>
          <a:lstStyle>
            <a:lvl1pPr>
              <a:defRPr>
                <a:solidFill>
                  <a:srgbClr val="A2A7AB"/>
                </a:solidFill>
              </a:defRPr>
            </a:lvl1pPr>
            <a:lvl2pPr>
              <a:defRPr>
                <a:solidFill>
                  <a:srgbClr val="A2A7AB"/>
                </a:solidFill>
              </a:defRPr>
            </a:lvl2pPr>
            <a:lvl3pPr>
              <a:defRPr>
                <a:solidFill>
                  <a:srgbClr val="A2A7AB"/>
                </a:solidFill>
              </a:defRPr>
            </a:lvl3pPr>
            <a:lvl4pPr>
              <a:defRPr>
                <a:solidFill>
                  <a:srgbClr val="A2A7AB"/>
                </a:solidFill>
              </a:defRPr>
            </a:lvl4pPr>
            <a:lvl5pPr>
              <a:defRPr>
                <a:solidFill>
                  <a:srgbClr val="A2A7AB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1502D-A185-4761-BFED-726E2A38DD38}" type="datetimeFigureOut">
              <a:rPr lang="en-US" smtClean="0"/>
              <a:t>5/11/2015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ED87-FC71-44B5-9EDE-04B9F267A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617752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2B386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A2A7AB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172200"/>
            <a:ext cx="2133600" cy="365125"/>
          </a:xfrm>
        </p:spPr>
        <p:txBody>
          <a:bodyPr/>
          <a:lstStyle>
            <a:lvl1pPr>
              <a:defRPr>
                <a:solidFill>
                  <a:srgbClr val="A2A7AB"/>
                </a:solidFill>
              </a:defRPr>
            </a:lvl1pPr>
          </a:lstStyle>
          <a:p>
            <a:fld id="{91E1502D-A185-4761-BFED-726E2A38DD38}" type="datetimeFigureOut">
              <a:rPr lang="en-US" smtClean="0"/>
              <a:pPr/>
              <a:t>5/11/2015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62400" y="6172200"/>
            <a:ext cx="2133600" cy="365125"/>
          </a:xfrm>
        </p:spPr>
        <p:txBody>
          <a:bodyPr/>
          <a:lstStyle>
            <a:lvl1pPr>
              <a:defRPr>
                <a:solidFill>
                  <a:srgbClr val="A2A7AB"/>
                </a:solidFill>
              </a:defRPr>
            </a:lvl1pPr>
          </a:lstStyle>
          <a:p>
            <a:fld id="{A9A2ED87-FC71-44B5-9EDE-04B9F267A4D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768064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B386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2B3864"/>
                </a:solidFill>
              </a:defRPr>
            </a:lvl1pPr>
            <a:lvl2pPr>
              <a:defRPr>
                <a:solidFill>
                  <a:srgbClr val="2B3864"/>
                </a:solidFill>
              </a:defRPr>
            </a:lvl2pPr>
            <a:lvl3pPr>
              <a:defRPr>
                <a:solidFill>
                  <a:srgbClr val="2B3864"/>
                </a:solidFill>
              </a:defRPr>
            </a:lvl3pPr>
            <a:lvl4pPr>
              <a:defRPr>
                <a:solidFill>
                  <a:srgbClr val="2B3864"/>
                </a:solidFill>
              </a:defRPr>
            </a:lvl4pPr>
            <a:lvl5pPr>
              <a:defRPr>
                <a:solidFill>
                  <a:srgbClr val="2B3864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1502D-A185-4761-BFED-726E2A38DD38}" type="datetimeFigureOut">
              <a:rPr lang="en-US" smtClean="0"/>
              <a:t>5/11/2015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ED87-FC71-44B5-9EDE-04B9F267A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766887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2B386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A2A7AB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1502D-A185-4761-BFED-726E2A38DD38}" type="datetimeFigureOut">
              <a:rPr lang="en-US" smtClean="0"/>
              <a:t>5/11/2015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ED87-FC71-44B5-9EDE-04B9F267A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460408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B386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4525963"/>
          </a:xfrm>
        </p:spPr>
        <p:txBody>
          <a:bodyPr/>
          <a:lstStyle>
            <a:lvl1pPr>
              <a:defRPr sz="2800">
                <a:solidFill>
                  <a:srgbClr val="2B3864"/>
                </a:solidFill>
              </a:defRPr>
            </a:lvl1pPr>
            <a:lvl2pPr>
              <a:defRPr sz="2400">
                <a:solidFill>
                  <a:srgbClr val="2B3864"/>
                </a:solidFill>
              </a:defRPr>
            </a:lvl2pPr>
            <a:lvl3pPr>
              <a:defRPr sz="2000">
                <a:solidFill>
                  <a:srgbClr val="2B3864"/>
                </a:solidFill>
              </a:defRPr>
            </a:lvl3pPr>
            <a:lvl4pPr>
              <a:defRPr sz="1800">
                <a:solidFill>
                  <a:srgbClr val="2B3864"/>
                </a:solidFill>
              </a:defRPr>
            </a:lvl4pPr>
            <a:lvl5pPr>
              <a:defRPr sz="1800">
                <a:solidFill>
                  <a:srgbClr val="2B3864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4525963"/>
          </a:xfrm>
        </p:spPr>
        <p:txBody>
          <a:bodyPr/>
          <a:lstStyle>
            <a:lvl1pPr>
              <a:defRPr sz="2800">
                <a:solidFill>
                  <a:srgbClr val="2B3864"/>
                </a:solidFill>
              </a:defRPr>
            </a:lvl1pPr>
            <a:lvl2pPr>
              <a:defRPr sz="2400">
                <a:solidFill>
                  <a:srgbClr val="2B3864"/>
                </a:solidFill>
              </a:defRPr>
            </a:lvl2pPr>
            <a:lvl3pPr>
              <a:defRPr sz="2000">
                <a:solidFill>
                  <a:srgbClr val="2B3864"/>
                </a:solidFill>
              </a:defRPr>
            </a:lvl3pPr>
            <a:lvl4pPr>
              <a:defRPr sz="1800">
                <a:solidFill>
                  <a:srgbClr val="2B3864"/>
                </a:solidFill>
              </a:defRPr>
            </a:lvl4pPr>
            <a:lvl5pPr>
              <a:defRPr sz="1800">
                <a:solidFill>
                  <a:srgbClr val="2B3864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1502D-A185-4761-BFED-726E2A38DD38}" type="datetimeFigureOut">
              <a:rPr lang="en-US" smtClean="0"/>
              <a:t>5/11/2015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ED87-FC71-44B5-9EDE-04B9F267A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9547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B386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4525963"/>
          </a:xfrm>
        </p:spPr>
        <p:txBody>
          <a:bodyPr/>
          <a:lstStyle>
            <a:lvl1pPr>
              <a:defRPr sz="2800">
                <a:solidFill>
                  <a:srgbClr val="2B3864"/>
                </a:solidFill>
              </a:defRPr>
            </a:lvl1pPr>
            <a:lvl2pPr>
              <a:defRPr sz="2400">
                <a:solidFill>
                  <a:srgbClr val="2B3864"/>
                </a:solidFill>
              </a:defRPr>
            </a:lvl2pPr>
            <a:lvl3pPr>
              <a:defRPr sz="2000">
                <a:solidFill>
                  <a:srgbClr val="2B3864"/>
                </a:solidFill>
              </a:defRPr>
            </a:lvl3pPr>
            <a:lvl4pPr>
              <a:defRPr sz="1800">
                <a:solidFill>
                  <a:srgbClr val="2B3864"/>
                </a:solidFill>
              </a:defRPr>
            </a:lvl4pPr>
            <a:lvl5pPr>
              <a:defRPr sz="1800">
                <a:solidFill>
                  <a:srgbClr val="2B3864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4525963"/>
          </a:xfrm>
        </p:spPr>
        <p:txBody>
          <a:bodyPr/>
          <a:lstStyle>
            <a:lvl1pPr>
              <a:defRPr sz="2800">
                <a:solidFill>
                  <a:srgbClr val="2B3864"/>
                </a:solidFill>
              </a:defRPr>
            </a:lvl1pPr>
            <a:lvl2pPr>
              <a:defRPr sz="2400">
                <a:solidFill>
                  <a:srgbClr val="2B3864"/>
                </a:solidFill>
              </a:defRPr>
            </a:lvl2pPr>
            <a:lvl3pPr>
              <a:defRPr sz="2000">
                <a:solidFill>
                  <a:srgbClr val="2B3864"/>
                </a:solidFill>
              </a:defRPr>
            </a:lvl3pPr>
            <a:lvl4pPr>
              <a:defRPr sz="1800">
                <a:solidFill>
                  <a:srgbClr val="2B3864"/>
                </a:solidFill>
              </a:defRPr>
            </a:lvl4pPr>
            <a:lvl5pPr>
              <a:defRPr sz="1800">
                <a:solidFill>
                  <a:srgbClr val="2B3864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1502D-A185-4761-BFED-726E2A38DD38}" type="datetimeFigureOut">
              <a:rPr lang="en-US" smtClean="0"/>
              <a:t>5/11/2015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ED87-FC71-44B5-9EDE-04B9F267A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954783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B386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2B386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82762"/>
            <a:ext cx="4040188" cy="3951288"/>
          </a:xfrm>
        </p:spPr>
        <p:txBody>
          <a:bodyPr/>
          <a:lstStyle>
            <a:lvl1pPr>
              <a:defRPr sz="2400">
                <a:solidFill>
                  <a:srgbClr val="2B3864"/>
                </a:solidFill>
              </a:defRPr>
            </a:lvl1pPr>
            <a:lvl2pPr>
              <a:defRPr sz="2000">
                <a:solidFill>
                  <a:srgbClr val="2B3864"/>
                </a:solidFill>
              </a:defRPr>
            </a:lvl2pPr>
            <a:lvl3pPr>
              <a:defRPr sz="1800">
                <a:solidFill>
                  <a:srgbClr val="2B3864"/>
                </a:solidFill>
              </a:defRPr>
            </a:lvl3pPr>
            <a:lvl4pPr>
              <a:defRPr sz="1600">
                <a:solidFill>
                  <a:srgbClr val="2B3864"/>
                </a:solidFill>
              </a:defRPr>
            </a:lvl4pPr>
            <a:lvl5pPr>
              <a:defRPr sz="1600">
                <a:solidFill>
                  <a:srgbClr val="2B3864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43000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2B386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782762"/>
            <a:ext cx="4041775" cy="3951288"/>
          </a:xfrm>
        </p:spPr>
        <p:txBody>
          <a:bodyPr/>
          <a:lstStyle>
            <a:lvl1pPr>
              <a:defRPr sz="2400">
                <a:solidFill>
                  <a:srgbClr val="2B3864"/>
                </a:solidFill>
              </a:defRPr>
            </a:lvl1pPr>
            <a:lvl2pPr>
              <a:defRPr sz="2000">
                <a:solidFill>
                  <a:srgbClr val="2B3864"/>
                </a:solidFill>
              </a:defRPr>
            </a:lvl2pPr>
            <a:lvl3pPr>
              <a:defRPr sz="1800">
                <a:solidFill>
                  <a:srgbClr val="2B3864"/>
                </a:solidFill>
              </a:defRPr>
            </a:lvl3pPr>
            <a:lvl4pPr>
              <a:defRPr sz="1600">
                <a:solidFill>
                  <a:srgbClr val="2B3864"/>
                </a:solidFill>
              </a:defRPr>
            </a:lvl4pPr>
            <a:lvl5pPr>
              <a:defRPr sz="1600">
                <a:solidFill>
                  <a:srgbClr val="2B3864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1502D-A185-4761-BFED-726E2A38DD38}" type="datetimeFigureOut">
              <a:rPr lang="en-US" smtClean="0"/>
              <a:t>5/11/2015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ED87-FC71-44B5-9EDE-04B9F267A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6674190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B386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1502D-A185-4761-BFED-726E2A38DD38}" type="datetimeFigureOut">
              <a:rPr lang="en-US" smtClean="0"/>
              <a:t>5/11/2015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ED87-FC71-44B5-9EDE-04B9F267A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078717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1502D-A185-4761-BFED-726E2A38DD38}" type="datetimeFigureOut">
              <a:rPr lang="en-US" smtClean="0"/>
              <a:t>5/11/2015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ED87-FC71-44B5-9EDE-04B9F267A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26064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3008313" cy="990600"/>
          </a:xfrm>
        </p:spPr>
        <p:txBody>
          <a:bodyPr anchor="b"/>
          <a:lstStyle>
            <a:lvl1pPr algn="l">
              <a:defRPr sz="2000" b="1">
                <a:solidFill>
                  <a:srgbClr val="2B386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90600"/>
            <a:ext cx="5111750" cy="4953000"/>
          </a:xfrm>
        </p:spPr>
        <p:txBody>
          <a:bodyPr/>
          <a:lstStyle>
            <a:lvl1pPr>
              <a:defRPr sz="3200">
                <a:solidFill>
                  <a:srgbClr val="2B3864"/>
                </a:solidFill>
              </a:defRPr>
            </a:lvl1pPr>
            <a:lvl2pPr>
              <a:defRPr sz="2800">
                <a:solidFill>
                  <a:srgbClr val="2B3864"/>
                </a:solidFill>
              </a:defRPr>
            </a:lvl2pPr>
            <a:lvl3pPr>
              <a:defRPr sz="2400">
                <a:solidFill>
                  <a:srgbClr val="2B3864"/>
                </a:solidFill>
              </a:defRPr>
            </a:lvl3pPr>
            <a:lvl4pPr>
              <a:defRPr sz="2000">
                <a:solidFill>
                  <a:srgbClr val="2B3864"/>
                </a:solidFill>
              </a:defRPr>
            </a:lvl4pPr>
            <a:lvl5pPr>
              <a:defRPr sz="2000">
                <a:solidFill>
                  <a:srgbClr val="2B3864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57401"/>
            <a:ext cx="3008313" cy="3886200"/>
          </a:xfrm>
        </p:spPr>
        <p:txBody>
          <a:bodyPr/>
          <a:lstStyle>
            <a:lvl1pPr marL="0" indent="0">
              <a:buNone/>
              <a:defRPr sz="1400">
                <a:solidFill>
                  <a:srgbClr val="2B3864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1502D-A185-4761-BFED-726E2A38DD38}" type="datetimeFigureOut">
              <a:rPr lang="en-US" smtClean="0"/>
              <a:t>5/11/2015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ED87-FC71-44B5-9EDE-04B9F267A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447670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rgbClr val="2B386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66799"/>
            <a:ext cx="5486400" cy="36607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76262"/>
          </a:xfrm>
        </p:spPr>
        <p:txBody>
          <a:bodyPr/>
          <a:lstStyle>
            <a:lvl1pPr marL="0" indent="0">
              <a:buNone/>
              <a:defRPr sz="1400">
                <a:solidFill>
                  <a:srgbClr val="2B3864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1502D-A185-4761-BFED-726E2A38DD38}" type="datetimeFigureOut">
              <a:rPr lang="en-US" smtClean="0"/>
              <a:t>5/11/2015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ED87-FC71-44B5-9EDE-04B9F267A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770308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B386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rgbClr val="2B3864"/>
                </a:solidFill>
              </a:defRPr>
            </a:lvl1pPr>
            <a:lvl2pPr>
              <a:defRPr>
                <a:solidFill>
                  <a:srgbClr val="2B3864"/>
                </a:solidFill>
              </a:defRPr>
            </a:lvl2pPr>
            <a:lvl3pPr>
              <a:defRPr>
                <a:solidFill>
                  <a:srgbClr val="2B3864"/>
                </a:solidFill>
              </a:defRPr>
            </a:lvl3pPr>
            <a:lvl4pPr>
              <a:defRPr>
                <a:solidFill>
                  <a:srgbClr val="2B3864"/>
                </a:solidFill>
              </a:defRPr>
            </a:lvl4pPr>
            <a:lvl5pPr>
              <a:defRPr>
                <a:solidFill>
                  <a:srgbClr val="2B3864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1502D-A185-4761-BFED-726E2A38DD38}" type="datetimeFigureOut">
              <a:rPr lang="en-US" smtClean="0"/>
              <a:t>5/11/2015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ED87-FC71-44B5-9EDE-04B9F267A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7246798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90601"/>
            <a:ext cx="2057400" cy="4953000"/>
          </a:xfrm>
        </p:spPr>
        <p:txBody>
          <a:bodyPr vert="eaVert"/>
          <a:lstStyle>
            <a:lvl1pPr>
              <a:defRPr>
                <a:solidFill>
                  <a:srgbClr val="2B386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90601"/>
            <a:ext cx="6019800" cy="4953000"/>
          </a:xfrm>
        </p:spPr>
        <p:txBody>
          <a:bodyPr vert="eaVert"/>
          <a:lstStyle>
            <a:lvl1pPr>
              <a:defRPr>
                <a:solidFill>
                  <a:srgbClr val="2B3864"/>
                </a:solidFill>
              </a:defRPr>
            </a:lvl1pPr>
            <a:lvl2pPr>
              <a:defRPr>
                <a:solidFill>
                  <a:srgbClr val="2B3864"/>
                </a:solidFill>
              </a:defRPr>
            </a:lvl2pPr>
            <a:lvl3pPr>
              <a:defRPr>
                <a:solidFill>
                  <a:srgbClr val="2B3864"/>
                </a:solidFill>
              </a:defRPr>
            </a:lvl3pPr>
            <a:lvl4pPr>
              <a:defRPr>
                <a:solidFill>
                  <a:srgbClr val="2B3864"/>
                </a:solidFill>
              </a:defRPr>
            </a:lvl4pPr>
            <a:lvl5pPr>
              <a:defRPr>
                <a:solidFill>
                  <a:srgbClr val="2B3864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1502D-A185-4761-BFED-726E2A38DD38}" type="datetimeFigureOut">
              <a:rPr lang="en-US" smtClean="0"/>
              <a:t>5/11/2015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ED87-FC71-44B5-9EDE-04B9F267A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271986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2B386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A2A7AB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172200"/>
            <a:ext cx="2133600" cy="365125"/>
          </a:xfrm>
        </p:spPr>
        <p:txBody>
          <a:bodyPr/>
          <a:lstStyle>
            <a:lvl1pPr>
              <a:defRPr>
                <a:solidFill>
                  <a:srgbClr val="A2A7AB"/>
                </a:solidFill>
              </a:defRPr>
            </a:lvl1pPr>
          </a:lstStyle>
          <a:p>
            <a:fld id="{91E1502D-A185-4761-BFED-726E2A38DD38}" type="datetimeFigureOut">
              <a:rPr lang="en-US" smtClean="0"/>
              <a:pPr/>
              <a:t>5/11/2015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62400" y="6172200"/>
            <a:ext cx="2133600" cy="365125"/>
          </a:xfrm>
        </p:spPr>
        <p:txBody>
          <a:bodyPr/>
          <a:lstStyle>
            <a:lvl1pPr>
              <a:defRPr>
                <a:solidFill>
                  <a:srgbClr val="A2A7AB"/>
                </a:solidFill>
              </a:defRPr>
            </a:lvl1pPr>
          </a:lstStyle>
          <a:p>
            <a:fld id="{A9A2ED87-FC71-44B5-9EDE-04B9F267A4D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721812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B386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2B3864"/>
                </a:solidFill>
              </a:defRPr>
            </a:lvl1pPr>
            <a:lvl2pPr>
              <a:defRPr>
                <a:solidFill>
                  <a:srgbClr val="2B3864"/>
                </a:solidFill>
              </a:defRPr>
            </a:lvl2pPr>
            <a:lvl3pPr>
              <a:defRPr>
                <a:solidFill>
                  <a:srgbClr val="2B3864"/>
                </a:solidFill>
              </a:defRPr>
            </a:lvl3pPr>
            <a:lvl4pPr>
              <a:defRPr>
                <a:solidFill>
                  <a:srgbClr val="2B3864"/>
                </a:solidFill>
              </a:defRPr>
            </a:lvl4pPr>
            <a:lvl5pPr>
              <a:defRPr>
                <a:solidFill>
                  <a:srgbClr val="2B3864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1502D-A185-4761-BFED-726E2A38DD38}" type="datetimeFigureOut">
              <a:rPr lang="en-US" smtClean="0"/>
              <a:t>5/11/2015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ED87-FC71-44B5-9EDE-04B9F267A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201586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2B386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A2A7AB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1502D-A185-4761-BFED-726E2A38DD38}" type="datetimeFigureOut">
              <a:rPr lang="en-US" smtClean="0"/>
              <a:t>5/11/2015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ED87-FC71-44B5-9EDE-04B9F267A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2540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B386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2B386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82762"/>
            <a:ext cx="4040188" cy="3951288"/>
          </a:xfrm>
        </p:spPr>
        <p:txBody>
          <a:bodyPr/>
          <a:lstStyle>
            <a:lvl1pPr>
              <a:defRPr sz="2400">
                <a:solidFill>
                  <a:srgbClr val="2B3864"/>
                </a:solidFill>
              </a:defRPr>
            </a:lvl1pPr>
            <a:lvl2pPr>
              <a:defRPr sz="2000">
                <a:solidFill>
                  <a:srgbClr val="2B3864"/>
                </a:solidFill>
              </a:defRPr>
            </a:lvl2pPr>
            <a:lvl3pPr>
              <a:defRPr sz="1800">
                <a:solidFill>
                  <a:srgbClr val="2B3864"/>
                </a:solidFill>
              </a:defRPr>
            </a:lvl3pPr>
            <a:lvl4pPr>
              <a:defRPr sz="1600">
                <a:solidFill>
                  <a:srgbClr val="2B3864"/>
                </a:solidFill>
              </a:defRPr>
            </a:lvl4pPr>
            <a:lvl5pPr>
              <a:defRPr sz="1600">
                <a:solidFill>
                  <a:srgbClr val="2B3864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43000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2B386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782762"/>
            <a:ext cx="4041775" cy="3951288"/>
          </a:xfrm>
        </p:spPr>
        <p:txBody>
          <a:bodyPr/>
          <a:lstStyle>
            <a:lvl1pPr>
              <a:defRPr sz="2400">
                <a:solidFill>
                  <a:srgbClr val="2B3864"/>
                </a:solidFill>
              </a:defRPr>
            </a:lvl1pPr>
            <a:lvl2pPr>
              <a:defRPr sz="2000">
                <a:solidFill>
                  <a:srgbClr val="2B3864"/>
                </a:solidFill>
              </a:defRPr>
            </a:lvl2pPr>
            <a:lvl3pPr>
              <a:defRPr sz="1800">
                <a:solidFill>
                  <a:srgbClr val="2B3864"/>
                </a:solidFill>
              </a:defRPr>
            </a:lvl3pPr>
            <a:lvl4pPr>
              <a:defRPr sz="1600">
                <a:solidFill>
                  <a:srgbClr val="2B3864"/>
                </a:solidFill>
              </a:defRPr>
            </a:lvl4pPr>
            <a:lvl5pPr>
              <a:defRPr sz="1600">
                <a:solidFill>
                  <a:srgbClr val="2B3864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1502D-A185-4761-BFED-726E2A38DD38}" type="datetimeFigureOut">
              <a:rPr lang="en-US" smtClean="0"/>
              <a:t>5/11/2015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ED87-FC71-44B5-9EDE-04B9F267A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6674190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B386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4525963"/>
          </a:xfrm>
        </p:spPr>
        <p:txBody>
          <a:bodyPr/>
          <a:lstStyle>
            <a:lvl1pPr>
              <a:defRPr sz="2800">
                <a:solidFill>
                  <a:srgbClr val="2B3864"/>
                </a:solidFill>
              </a:defRPr>
            </a:lvl1pPr>
            <a:lvl2pPr>
              <a:defRPr sz="2400">
                <a:solidFill>
                  <a:srgbClr val="2B3864"/>
                </a:solidFill>
              </a:defRPr>
            </a:lvl2pPr>
            <a:lvl3pPr>
              <a:defRPr sz="2000">
                <a:solidFill>
                  <a:srgbClr val="2B3864"/>
                </a:solidFill>
              </a:defRPr>
            </a:lvl3pPr>
            <a:lvl4pPr>
              <a:defRPr sz="1800">
                <a:solidFill>
                  <a:srgbClr val="2B3864"/>
                </a:solidFill>
              </a:defRPr>
            </a:lvl4pPr>
            <a:lvl5pPr>
              <a:defRPr sz="1800">
                <a:solidFill>
                  <a:srgbClr val="2B3864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4525963"/>
          </a:xfrm>
        </p:spPr>
        <p:txBody>
          <a:bodyPr/>
          <a:lstStyle>
            <a:lvl1pPr>
              <a:defRPr sz="2800">
                <a:solidFill>
                  <a:srgbClr val="2B3864"/>
                </a:solidFill>
              </a:defRPr>
            </a:lvl1pPr>
            <a:lvl2pPr>
              <a:defRPr sz="2400">
                <a:solidFill>
                  <a:srgbClr val="2B3864"/>
                </a:solidFill>
              </a:defRPr>
            </a:lvl2pPr>
            <a:lvl3pPr>
              <a:defRPr sz="2000">
                <a:solidFill>
                  <a:srgbClr val="2B3864"/>
                </a:solidFill>
              </a:defRPr>
            </a:lvl3pPr>
            <a:lvl4pPr>
              <a:defRPr sz="1800">
                <a:solidFill>
                  <a:srgbClr val="2B3864"/>
                </a:solidFill>
              </a:defRPr>
            </a:lvl4pPr>
            <a:lvl5pPr>
              <a:defRPr sz="1800">
                <a:solidFill>
                  <a:srgbClr val="2B3864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1502D-A185-4761-BFED-726E2A38DD38}" type="datetimeFigureOut">
              <a:rPr lang="en-US" smtClean="0"/>
              <a:t>5/11/2015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ED87-FC71-44B5-9EDE-04B9F267A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888291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B386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2B386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82762"/>
            <a:ext cx="4040188" cy="3951288"/>
          </a:xfrm>
        </p:spPr>
        <p:txBody>
          <a:bodyPr/>
          <a:lstStyle>
            <a:lvl1pPr>
              <a:defRPr sz="2400">
                <a:solidFill>
                  <a:srgbClr val="2B3864"/>
                </a:solidFill>
              </a:defRPr>
            </a:lvl1pPr>
            <a:lvl2pPr>
              <a:defRPr sz="2000">
                <a:solidFill>
                  <a:srgbClr val="2B3864"/>
                </a:solidFill>
              </a:defRPr>
            </a:lvl2pPr>
            <a:lvl3pPr>
              <a:defRPr sz="1800">
                <a:solidFill>
                  <a:srgbClr val="2B3864"/>
                </a:solidFill>
              </a:defRPr>
            </a:lvl3pPr>
            <a:lvl4pPr>
              <a:defRPr sz="1600">
                <a:solidFill>
                  <a:srgbClr val="2B3864"/>
                </a:solidFill>
              </a:defRPr>
            </a:lvl4pPr>
            <a:lvl5pPr>
              <a:defRPr sz="1600">
                <a:solidFill>
                  <a:srgbClr val="2B3864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43000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2B386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782762"/>
            <a:ext cx="4041775" cy="3951288"/>
          </a:xfrm>
        </p:spPr>
        <p:txBody>
          <a:bodyPr/>
          <a:lstStyle>
            <a:lvl1pPr>
              <a:defRPr sz="2400">
                <a:solidFill>
                  <a:srgbClr val="2B3864"/>
                </a:solidFill>
              </a:defRPr>
            </a:lvl1pPr>
            <a:lvl2pPr>
              <a:defRPr sz="2000">
                <a:solidFill>
                  <a:srgbClr val="2B3864"/>
                </a:solidFill>
              </a:defRPr>
            </a:lvl2pPr>
            <a:lvl3pPr>
              <a:defRPr sz="1800">
                <a:solidFill>
                  <a:srgbClr val="2B3864"/>
                </a:solidFill>
              </a:defRPr>
            </a:lvl3pPr>
            <a:lvl4pPr>
              <a:defRPr sz="1600">
                <a:solidFill>
                  <a:srgbClr val="2B3864"/>
                </a:solidFill>
              </a:defRPr>
            </a:lvl4pPr>
            <a:lvl5pPr>
              <a:defRPr sz="1600">
                <a:solidFill>
                  <a:srgbClr val="2B3864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1502D-A185-4761-BFED-726E2A38DD38}" type="datetimeFigureOut">
              <a:rPr lang="en-US" smtClean="0"/>
              <a:t>5/11/2015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ED87-FC71-44B5-9EDE-04B9F267A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978571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B386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1502D-A185-4761-BFED-726E2A38DD38}" type="datetimeFigureOut">
              <a:rPr lang="en-US" smtClean="0"/>
              <a:t>5/11/2015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ED87-FC71-44B5-9EDE-04B9F267A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8846142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1502D-A185-4761-BFED-726E2A38DD38}" type="datetimeFigureOut">
              <a:rPr lang="en-US" smtClean="0"/>
              <a:t>5/11/2015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ED87-FC71-44B5-9EDE-04B9F267A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00945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3008313" cy="990600"/>
          </a:xfrm>
        </p:spPr>
        <p:txBody>
          <a:bodyPr anchor="b"/>
          <a:lstStyle>
            <a:lvl1pPr algn="l">
              <a:defRPr sz="2000" b="1">
                <a:solidFill>
                  <a:srgbClr val="2B386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90600"/>
            <a:ext cx="5111750" cy="4953000"/>
          </a:xfrm>
        </p:spPr>
        <p:txBody>
          <a:bodyPr/>
          <a:lstStyle>
            <a:lvl1pPr>
              <a:defRPr sz="3200">
                <a:solidFill>
                  <a:srgbClr val="2B3864"/>
                </a:solidFill>
              </a:defRPr>
            </a:lvl1pPr>
            <a:lvl2pPr>
              <a:defRPr sz="2800">
                <a:solidFill>
                  <a:srgbClr val="2B3864"/>
                </a:solidFill>
              </a:defRPr>
            </a:lvl2pPr>
            <a:lvl3pPr>
              <a:defRPr sz="2400">
                <a:solidFill>
                  <a:srgbClr val="2B3864"/>
                </a:solidFill>
              </a:defRPr>
            </a:lvl3pPr>
            <a:lvl4pPr>
              <a:defRPr sz="2000">
                <a:solidFill>
                  <a:srgbClr val="2B3864"/>
                </a:solidFill>
              </a:defRPr>
            </a:lvl4pPr>
            <a:lvl5pPr>
              <a:defRPr sz="2000">
                <a:solidFill>
                  <a:srgbClr val="2B3864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57401"/>
            <a:ext cx="3008313" cy="3886200"/>
          </a:xfrm>
        </p:spPr>
        <p:txBody>
          <a:bodyPr/>
          <a:lstStyle>
            <a:lvl1pPr marL="0" indent="0">
              <a:buNone/>
              <a:defRPr sz="1400">
                <a:solidFill>
                  <a:srgbClr val="2B3864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1502D-A185-4761-BFED-726E2A38DD38}" type="datetimeFigureOut">
              <a:rPr lang="en-US" smtClean="0"/>
              <a:t>5/11/2015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ED87-FC71-44B5-9EDE-04B9F267A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507591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rgbClr val="2B386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66799"/>
            <a:ext cx="5486400" cy="36607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76262"/>
          </a:xfrm>
        </p:spPr>
        <p:txBody>
          <a:bodyPr/>
          <a:lstStyle>
            <a:lvl1pPr marL="0" indent="0">
              <a:buNone/>
              <a:defRPr sz="1400">
                <a:solidFill>
                  <a:srgbClr val="2B3864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1502D-A185-4761-BFED-726E2A38DD38}" type="datetimeFigureOut">
              <a:rPr lang="en-US" smtClean="0"/>
              <a:t>5/11/2015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ED87-FC71-44B5-9EDE-04B9F267A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921486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B386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rgbClr val="2B3864"/>
                </a:solidFill>
              </a:defRPr>
            </a:lvl1pPr>
            <a:lvl2pPr>
              <a:defRPr>
                <a:solidFill>
                  <a:srgbClr val="2B3864"/>
                </a:solidFill>
              </a:defRPr>
            </a:lvl2pPr>
            <a:lvl3pPr>
              <a:defRPr>
                <a:solidFill>
                  <a:srgbClr val="2B3864"/>
                </a:solidFill>
              </a:defRPr>
            </a:lvl3pPr>
            <a:lvl4pPr>
              <a:defRPr>
                <a:solidFill>
                  <a:srgbClr val="2B3864"/>
                </a:solidFill>
              </a:defRPr>
            </a:lvl4pPr>
            <a:lvl5pPr>
              <a:defRPr>
                <a:solidFill>
                  <a:srgbClr val="2B3864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1502D-A185-4761-BFED-726E2A38DD38}" type="datetimeFigureOut">
              <a:rPr lang="en-US" smtClean="0"/>
              <a:t>5/11/2015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ED87-FC71-44B5-9EDE-04B9F267A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256141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90601"/>
            <a:ext cx="2057400" cy="4953000"/>
          </a:xfrm>
        </p:spPr>
        <p:txBody>
          <a:bodyPr vert="eaVert"/>
          <a:lstStyle>
            <a:lvl1pPr>
              <a:defRPr>
                <a:solidFill>
                  <a:srgbClr val="2B386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90601"/>
            <a:ext cx="6019800" cy="4953000"/>
          </a:xfrm>
        </p:spPr>
        <p:txBody>
          <a:bodyPr vert="eaVert"/>
          <a:lstStyle>
            <a:lvl1pPr>
              <a:defRPr>
                <a:solidFill>
                  <a:srgbClr val="2B3864"/>
                </a:solidFill>
              </a:defRPr>
            </a:lvl1pPr>
            <a:lvl2pPr>
              <a:defRPr>
                <a:solidFill>
                  <a:srgbClr val="2B3864"/>
                </a:solidFill>
              </a:defRPr>
            </a:lvl2pPr>
            <a:lvl3pPr>
              <a:defRPr>
                <a:solidFill>
                  <a:srgbClr val="2B3864"/>
                </a:solidFill>
              </a:defRPr>
            </a:lvl3pPr>
            <a:lvl4pPr>
              <a:defRPr>
                <a:solidFill>
                  <a:srgbClr val="2B3864"/>
                </a:solidFill>
              </a:defRPr>
            </a:lvl4pPr>
            <a:lvl5pPr>
              <a:defRPr>
                <a:solidFill>
                  <a:srgbClr val="2B3864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1502D-A185-4761-BFED-726E2A38DD38}" type="datetimeFigureOut">
              <a:rPr lang="en-US" smtClean="0"/>
              <a:t>5/11/2015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ED87-FC71-44B5-9EDE-04B9F267A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664653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2B386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A2A7AB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172200"/>
            <a:ext cx="2133600" cy="365125"/>
          </a:xfrm>
        </p:spPr>
        <p:txBody>
          <a:bodyPr/>
          <a:lstStyle>
            <a:lvl1pPr>
              <a:defRPr>
                <a:solidFill>
                  <a:srgbClr val="A2A7AB"/>
                </a:solidFill>
              </a:defRPr>
            </a:lvl1pPr>
          </a:lstStyle>
          <a:p>
            <a:fld id="{91E1502D-A185-4761-BFED-726E2A38DD38}" type="datetimeFigureOut">
              <a:rPr lang="en-US" smtClean="0"/>
              <a:pPr/>
              <a:t>5/11/2015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62400" y="6172200"/>
            <a:ext cx="2133600" cy="365125"/>
          </a:xfrm>
        </p:spPr>
        <p:txBody>
          <a:bodyPr/>
          <a:lstStyle>
            <a:lvl1pPr>
              <a:defRPr>
                <a:solidFill>
                  <a:srgbClr val="A2A7AB"/>
                </a:solidFill>
              </a:defRPr>
            </a:lvl1pPr>
          </a:lstStyle>
          <a:p>
            <a:fld id="{A9A2ED87-FC71-44B5-9EDE-04B9F267A4D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868133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B386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2B3864"/>
                </a:solidFill>
              </a:defRPr>
            </a:lvl1pPr>
            <a:lvl2pPr>
              <a:defRPr>
                <a:solidFill>
                  <a:srgbClr val="2B3864"/>
                </a:solidFill>
              </a:defRPr>
            </a:lvl2pPr>
            <a:lvl3pPr>
              <a:defRPr>
                <a:solidFill>
                  <a:srgbClr val="2B3864"/>
                </a:solidFill>
              </a:defRPr>
            </a:lvl3pPr>
            <a:lvl4pPr>
              <a:defRPr>
                <a:solidFill>
                  <a:srgbClr val="2B3864"/>
                </a:solidFill>
              </a:defRPr>
            </a:lvl4pPr>
            <a:lvl5pPr>
              <a:defRPr>
                <a:solidFill>
                  <a:srgbClr val="2B3864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1502D-A185-4761-BFED-726E2A38DD38}" type="datetimeFigureOut">
              <a:rPr lang="en-US" smtClean="0"/>
              <a:t>5/11/2015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ED87-FC71-44B5-9EDE-04B9F267A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5923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B386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1502D-A185-4761-BFED-726E2A38DD38}" type="datetimeFigureOut">
              <a:rPr lang="en-US" smtClean="0"/>
              <a:t>5/11/2015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ED87-FC71-44B5-9EDE-04B9F267A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078717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2B386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A2A7AB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1502D-A185-4761-BFED-726E2A38DD38}" type="datetimeFigureOut">
              <a:rPr lang="en-US" smtClean="0"/>
              <a:t>5/11/2015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ED87-FC71-44B5-9EDE-04B9F267A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657719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B386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4525963"/>
          </a:xfrm>
        </p:spPr>
        <p:txBody>
          <a:bodyPr/>
          <a:lstStyle>
            <a:lvl1pPr>
              <a:defRPr sz="2800">
                <a:solidFill>
                  <a:srgbClr val="2B3864"/>
                </a:solidFill>
              </a:defRPr>
            </a:lvl1pPr>
            <a:lvl2pPr>
              <a:defRPr sz="2400">
                <a:solidFill>
                  <a:srgbClr val="2B3864"/>
                </a:solidFill>
              </a:defRPr>
            </a:lvl2pPr>
            <a:lvl3pPr>
              <a:defRPr sz="2000">
                <a:solidFill>
                  <a:srgbClr val="2B3864"/>
                </a:solidFill>
              </a:defRPr>
            </a:lvl3pPr>
            <a:lvl4pPr>
              <a:defRPr sz="1800">
                <a:solidFill>
                  <a:srgbClr val="2B3864"/>
                </a:solidFill>
              </a:defRPr>
            </a:lvl4pPr>
            <a:lvl5pPr>
              <a:defRPr sz="1800">
                <a:solidFill>
                  <a:srgbClr val="2B3864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4525963"/>
          </a:xfrm>
        </p:spPr>
        <p:txBody>
          <a:bodyPr/>
          <a:lstStyle>
            <a:lvl1pPr>
              <a:defRPr sz="2800">
                <a:solidFill>
                  <a:srgbClr val="2B3864"/>
                </a:solidFill>
              </a:defRPr>
            </a:lvl1pPr>
            <a:lvl2pPr>
              <a:defRPr sz="2400">
                <a:solidFill>
                  <a:srgbClr val="2B3864"/>
                </a:solidFill>
              </a:defRPr>
            </a:lvl2pPr>
            <a:lvl3pPr>
              <a:defRPr sz="2000">
                <a:solidFill>
                  <a:srgbClr val="2B3864"/>
                </a:solidFill>
              </a:defRPr>
            </a:lvl3pPr>
            <a:lvl4pPr>
              <a:defRPr sz="1800">
                <a:solidFill>
                  <a:srgbClr val="2B3864"/>
                </a:solidFill>
              </a:defRPr>
            </a:lvl4pPr>
            <a:lvl5pPr>
              <a:defRPr sz="1800">
                <a:solidFill>
                  <a:srgbClr val="2B3864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1502D-A185-4761-BFED-726E2A38DD38}" type="datetimeFigureOut">
              <a:rPr lang="en-US" smtClean="0"/>
              <a:t>5/11/2015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ED87-FC71-44B5-9EDE-04B9F267A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44981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B386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2B386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82762"/>
            <a:ext cx="4040188" cy="3951288"/>
          </a:xfrm>
        </p:spPr>
        <p:txBody>
          <a:bodyPr/>
          <a:lstStyle>
            <a:lvl1pPr>
              <a:defRPr sz="2400">
                <a:solidFill>
                  <a:srgbClr val="2B3864"/>
                </a:solidFill>
              </a:defRPr>
            </a:lvl1pPr>
            <a:lvl2pPr>
              <a:defRPr sz="2000">
                <a:solidFill>
                  <a:srgbClr val="2B3864"/>
                </a:solidFill>
              </a:defRPr>
            </a:lvl2pPr>
            <a:lvl3pPr>
              <a:defRPr sz="1800">
                <a:solidFill>
                  <a:srgbClr val="2B3864"/>
                </a:solidFill>
              </a:defRPr>
            </a:lvl3pPr>
            <a:lvl4pPr>
              <a:defRPr sz="1600">
                <a:solidFill>
                  <a:srgbClr val="2B3864"/>
                </a:solidFill>
              </a:defRPr>
            </a:lvl4pPr>
            <a:lvl5pPr>
              <a:defRPr sz="1600">
                <a:solidFill>
                  <a:srgbClr val="2B3864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43000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2B386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782762"/>
            <a:ext cx="4041775" cy="3951288"/>
          </a:xfrm>
        </p:spPr>
        <p:txBody>
          <a:bodyPr/>
          <a:lstStyle>
            <a:lvl1pPr>
              <a:defRPr sz="2400">
                <a:solidFill>
                  <a:srgbClr val="2B3864"/>
                </a:solidFill>
              </a:defRPr>
            </a:lvl1pPr>
            <a:lvl2pPr>
              <a:defRPr sz="2000">
                <a:solidFill>
                  <a:srgbClr val="2B3864"/>
                </a:solidFill>
              </a:defRPr>
            </a:lvl2pPr>
            <a:lvl3pPr>
              <a:defRPr sz="1800">
                <a:solidFill>
                  <a:srgbClr val="2B3864"/>
                </a:solidFill>
              </a:defRPr>
            </a:lvl3pPr>
            <a:lvl4pPr>
              <a:defRPr sz="1600">
                <a:solidFill>
                  <a:srgbClr val="2B3864"/>
                </a:solidFill>
              </a:defRPr>
            </a:lvl4pPr>
            <a:lvl5pPr>
              <a:defRPr sz="1600">
                <a:solidFill>
                  <a:srgbClr val="2B3864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1502D-A185-4761-BFED-726E2A38DD38}" type="datetimeFigureOut">
              <a:rPr lang="en-US" smtClean="0"/>
              <a:t>5/11/2015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ED87-FC71-44B5-9EDE-04B9F267A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024234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B386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1502D-A185-4761-BFED-726E2A38DD38}" type="datetimeFigureOut">
              <a:rPr lang="en-US" smtClean="0"/>
              <a:t>5/11/2015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ED87-FC71-44B5-9EDE-04B9F267A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876525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1502D-A185-4761-BFED-726E2A38DD38}" type="datetimeFigureOut">
              <a:rPr lang="en-US" smtClean="0"/>
              <a:t>5/11/2015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ED87-FC71-44B5-9EDE-04B9F267A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507929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3008313" cy="990600"/>
          </a:xfrm>
        </p:spPr>
        <p:txBody>
          <a:bodyPr anchor="b"/>
          <a:lstStyle>
            <a:lvl1pPr algn="l">
              <a:defRPr sz="2000" b="1">
                <a:solidFill>
                  <a:srgbClr val="2B386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90600"/>
            <a:ext cx="5111750" cy="4953000"/>
          </a:xfrm>
        </p:spPr>
        <p:txBody>
          <a:bodyPr/>
          <a:lstStyle>
            <a:lvl1pPr>
              <a:defRPr sz="3200">
                <a:solidFill>
                  <a:srgbClr val="2B3864"/>
                </a:solidFill>
              </a:defRPr>
            </a:lvl1pPr>
            <a:lvl2pPr>
              <a:defRPr sz="2800">
                <a:solidFill>
                  <a:srgbClr val="2B3864"/>
                </a:solidFill>
              </a:defRPr>
            </a:lvl2pPr>
            <a:lvl3pPr>
              <a:defRPr sz="2400">
                <a:solidFill>
                  <a:srgbClr val="2B3864"/>
                </a:solidFill>
              </a:defRPr>
            </a:lvl3pPr>
            <a:lvl4pPr>
              <a:defRPr sz="2000">
                <a:solidFill>
                  <a:srgbClr val="2B3864"/>
                </a:solidFill>
              </a:defRPr>
            </a:lvl4pPr>
            <a:lvl5pPr>
              <a:defRPr sz="2000">
                <a:solidFill>
                  <a:srgbClr val="2B3864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57401"/>
            <a:ext cx="3008313" cy="3886200"/>
          </a:xfrm>
        </p:spPr>
        <p:txBody>
          <a:bodyPr/>
          <a:lstStyle>
            <a:lvl1pPr marL="0" indent="0">
              <a:buNone/>
              <a:defRPr sz="1400">
                <a:solidFill>
                  <a:srgbClr val="2B3864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1502D-A185-4761-BFED-726E2A38DD38}" type="datetimeFigureOut">
              <a:rPr lang="en-US" smtClean="0"/>
              <a:t>5/11/2015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ED87-FC71-44B5-9EDE-04B9F267A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795009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rgbClr val="2B386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66799"/>
            <a:ext cx="5486400" cy="36607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76262"/>
          </a:xfrm>
        </p:spPr>
        <p:txBody>
          <a:bodyPr/>
          <a:lstStyle>
            <a:lvl1pPr marL="0" indent="0">
              <a:buNone/>
              <a:defRPr sz="1400">
                <a:solidFill>
                  <a:srgbClr val="2B3864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1502D-A185-4761-BFED-726E2A38DD38}" type="datetimeFigureOut">
              <a:rPr lang="en-US" smtClean="0"/>
              <a:t>5/11/2015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ED87-FC71-44B5-9EDE-04B9F267A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669540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B386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rgbClr val="2B3864"/>
                </a:solidFill>
              </a:defRPr>
            </a:lvl1pPr>
            <a:lvl2pPr>
              <a:defRPr>
                <a:solidFill>
                  <a:srgbClr val="2B3864"/>
                </a:solidFill>
              </a:defRPr>
            </a:lvl2pPr>
            <a:lvl3pPr>
              <a:defRPr>
                <a:solidFill>
                  <a:srgbClr val="2B3864"/>
                </a:solidFill>
              </a:defRPr>
            </a:lvl3pPr>
            <a:lvl4pPr>
              <a:defRPr>
                <a:solidFill>
                  <a:srgbClr val="2B3864"/>
                </a:solidFill>
              </a:defRPr>
            </a:lvl4pPr>
            <a:lvl5pPr>
              <a:defRPr>
                <a:solidFill>
                  <a:srgbClr val="2B3864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1502D-A185-4761-BFED-726E2A38DD38}" type="datetimeFigureOut">
              <a:rPr lang="en-US" smtClean="0"/>
              <a:t>5/11/2015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ED87-FC71-44B5-9EDE-04B9F267A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841519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90601"/>
            <a:ext cx="2057400" cy="4953000"/>
          </a:xfrm>
        </p:spPr>
        <p:txBody>
          <a:bodyPr vert="eaVert"/>
          <a:lstStyle>
            <a:lvl1pPr>
              <a:defRPr>
                <a:solidFill>
                  <a:srgbClr val="2B386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90601"/>
            <a:ext cx="6019800" cy="4953000"/>
          </a:xfrm>
        </p:spPr>
        <p:txBody>
          <a:bodyPr vert="eaVert"/>
          <a:lstStyle>
            <a:lvl1pPr>
              <a:defRPr>
                <a:solidFill>
                  <a:srgbClr val="2B3864"/>
                </a:solidFill>
              </a:defRPr>
            </a:lvl1pPr>
            <a:lvl2pPr>
              <a:defRPr>
                <a:solidFill>
                  <a:srgbClr val="2B3864"/>
                </a:solidFill>
              </a:defRPr>
            </a:lvl2pPr>
            <a:lvl3pPr>
              <a:defRPr>
                <a:solidFill>
                  <a:srgbClr val="2B3864"/>
                </a:solidFill>
              </a:defRPr>
            </a:lvl3pPr>
            <a:lvl4pPr>
              <a:defRPr>
                <a:solidFill>
                  <a:srgbClr val="2B3864"/>
                </a:solidFill>
              </a:defRPr>
            </a:lvl4pPr>
            <a:lvl5pPr>
              <a:defRPr>
                <a:solidFill>
                  <a:srgbClr val="2B3864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1502D-A185-4761-BFED-726E2A38DD38}" type="datetimeFigureOut">
              <a:rPr lang="en-US" smtClean="0"/>
              <a:t>5/11/2015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ED87-FC71-44B5-9EDE-04B9F267A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10418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2B386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172200"/>
            <a:ext cx="2133600" cy="365125"/>
          </a:xfrm>
        </p:spPr>
        <p:txBody>
          <a:bodyPr/>
          <a:lstStyle>
            <a:lvl1pPr>
              <a:defRPr>
                <a:solidFill>
                  <a:srgbClr val="A2A7AB"/>
                </a:solidFill>
              </a:defRPr>
            </a:lvl1pPr>
          </a:lstStyle>
          <a:p>
            <a:fld id="{91E1502D-A185-4761-BFED-726E2A38DD38}" type="datetimeFigureOut">
              <a:rPr lang="en-US" smtClean="0"/>
              <a:pPr/>
              <a:t>5/11/2015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62400" y="6172200"/>
            <a:ext cx="2133600" cy="365125"/>
          </a:xfrm>
        </p:spPr>
        <p:txBody>
          <a:bodyPr/>
          <a:lstStyle>
            <a:lvl1pPr>
              <a:defRPr>
                <a:solidFill>
                  <a:srgbClr val="A2A7AB"/>
                </a:solidFill>
              </a:defRPr>
            </a:lvl1pPr>
          </a:lstStyle>
          <a:p>
            <a:fld id="{A9A2ED87-FC71-44B5-9EDE-04B9F267A4D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650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C355E-A8E7-466F-98B4-545370DADEF2}" type="datetimeFigureOut">
              <a:rPr lang="en-US" smtClean="0"/>
              <a:t>5/11/2015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6DD9E-E3A6-45BC-BAF1-F0BA52625B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5244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1502D-A185-4761-BFED-726E2A38DD38}" type="datetimeFigureOut">
              <a:rPr lang="en-US" smtClean="0"/>
              <a:t>5/11/2015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ED87-FC71-44B5-9EDE-04B9F267A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26064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B386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2B3864"/>
                </a:solidFill>
              </a:defRPr>
            </a:lvl1pPr>
            <a:lvl2pPr>
              <a:defRPr>
                <a:solidFill>
                  <a:srgbClr val="2B3864"/>
                </a:solidFill>
              </a:defRPr>
            </a:lvl2pPr>
            <a:lvl3pPr>
              <a:defRPr>
                <a:solidFill>
                  <a:srgbClr val="2B3864"/>
                </a:solidFill>
              </a:defRPr>
            </a:lvl3pPr>
            <a:lvl4pPr>
              <a:defRPr>
                <a:solidFill>
                  <a:srgbClr val="2B3864"/>
                </a:solidFill>
              </a:defRPr>
            </a:lvl4pPr>
            <a:lvl5pPr>
              <a:defRPr>
                <a:solidFill>
                  <a:srgbClr val="2B3864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1502D-A185-4761-BFED-726E2A38DD38}" type="datetimeFigureOut">
              <a:rPr lang="en-US" smtClean="0"/>
              <a:t>5/11/2015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ED87-FC71-44B5-9EDE-04B9F267A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014249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2B386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1502D-A185-4761-BFED-726E2A38DD38}" type="datetimeFigureOut">
              <a:rPr lang="en-US" smtClean="0"/>
              <a:t>5/11/2015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ED87-FC71-44B5-9EDE-04B9F267A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404422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B386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4525963"/>
          </a:xfrm>
        </p:spPr>
        <p:txBody>
          <a:bodyPr/>
          <a:lstStyle>
            <a:lvl1pPr>
              <a:defRPr sz="2800">
                <a:solidFill>
                  <a:srgbClr val="2B3864"/>
                </a:solidFill>
              </a:defRPr>
            </a:lvl1pPr>
            <a:lvl2pPr>
              <a:defRPr sz="2400">
                <a:solidFill>
                  <a:srgbClr val="2B3864"/>
                </a:solidFill>
              </a:defRPr>
            </a:lvl2pPr>
            <a:lvl3pPr>
              <a:defRPr sz="2000">
                <a:solidFill>
                  <a:srgbClr val="2B3864"/>
                </a:solidFill>
              </a:defRPr>
            </a:lvl3pPr>
            <a:lvl4pPr>
              <a:defRPr sz="1800">
                <a:solidFill>
                  <a:srgbClr val="2B3864"/>
                </a:solidFill>
              </a:defRPr>
            </a:lvl4pPr>
            <a:lvl5pPr>
              <a:defRPr sz="1800">
                <a:solidFill>
                  <a:srgbClr val="2B3864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4525963"/>
          </a:xfrm>
        </p:spPr>
        <p:txBody>
          <a:bodyPr/>
          <a:lstStyle>
            <a:lvl1pPr>
              <a:defRPr sz="2800">
                <a:solidFill>
                  <a:srgbClr val="2B3864"/>
                </a:solidFill>
              </a:defRPr>
            </a:lvl1pPr>
            <a:lvl2pPr>
              <a:defRPr sz="2400">
                <a:solidFill>
                  <a:srgbClr val="2B3864"/>
                </a:solidFill>
              </a:defRPr>
            </a:lvl2pPr>
            <a:lvl3pPr>
              <a:defRPr sz="2000">
                <a:solidFill>
                  <a:srgbClr val="2B3864"/>
                </a:solidFill>
              </a:defRPr>
            </a:lvl3pPr>
            <a:lvl4pPr>
              <a:defRPr sz="1800">
                <a:solidFill>
                  <a:srgbClr val="2B3864"/>
                </a:solidFill>
              </a:defRPr>
            </a:lvl4pPr>
            <a:lvl5pPr>
              <a:defRPr sz="1800">
                <a:solidFill>
                  <a:srgbClr val="2B3864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1502D-A185-4761-BFED-726E2A38DD38}" type="datetimeFigureOut">
              <a:rPr lang="en-US" smtClean="0"/>
              <a:t>5/11/2015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ED87-FC71-44B5-9EDE-04B9F267A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978029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B386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2B386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82762"/>
            <a:ext cx="4040188" cy="3951288"/>
          </a:xfrm>
        </p:spPr>
        <p:txBody>
          <a:bodyPr/>
          <a:lstStyle>
            <a:lvl1pPr>
              <a:defRPr sz="2400">
                <a:solidFill>
                  <a:srgbClr val="2B3864"/>
                </a:solidFill>
              </a:defRPr>
            </a:lvl1pPr>
            <a:lvl2pPr>
              <a:defRPr sz="2000">
                <a:solidFill>
                  <a:srgbClr val="2B3864"/>
                </a:solidFill>
              </a:defRPr>
            </a:lvl2pPr>
            <a:lvl3pPr>
              <a:defRPr sz="1800">
                <a:solidFill>
                  <a:srgbClr val="2B3864"/>
                </a:solidFill>
              </a:defRPr>
            </a:lvl3pPr>
            <a:lvl4pPr>
              <a:defRPr sz="1600">
                <a:solidFill>
                  <a:srgbClr val="2B3864"/>
                </a:solidFill>
              </a:defRPr>
            </a:lvl4pPr>
            <a:lvl5pPr>
              <a:defRPr sz="1600">
                <a:solidFill>
                  <a:srgbClr val="2B3864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43000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2B386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782762"/>
            <a:ext cx="4041775" cy="3951288"/>
          </a:xfrm>
        </p:spPr>
        <p:txBody>
          <a:bodyPr/>
          <a:lstStyle>
            <a:lvl1pPr>
              <a:defRPr sz="2400">
                <a:solidFill>
                  <a:srgbClr val="2B3864"/>
                </a:solidFill>
              </a:defRPr>
            </a:lvl1pPr>
            <a:lvl2pPr>
              <a:defRPr sz="2000">
                <a:solidFill>
                  <a:srgbClr val="2B3864"/>
                </a:solidFill>
              </a:defRPr>
            </a:lvl2pPr>
            <a:lvl3pPr>
              <a:defRPr sz="1800">
                <a:solidFill>
                  <a:srgbClr val="2B3864"/>
                </a:solidFill>
              </a:defRPr>
            </a:lvl3pPr>
            <a:lvl4pPr>
              <a:defRPr sz="1600">
                <a:solidFill>
                  <a:srgbClr val="2B3864"/>
                </a:solidFill>
              </a:defRPr>
            </a:lvl4pPr>
            <a:lvl5pPr>
              <a:defRPr sz="1600">
                <a:solidFill>
                  <a:srgbClr val="2B3864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1502D-A185-4761-BFED-726E2A38DD38}" type="datetimeFigureOut">
              <a:rPr lang="en-US" smtClean="0"/>
              <a:t>5/11/2015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ED87-FC71-44B5-9EDE-04B9F267A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566260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B386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1502D-A185-4761-BFED-726E2A38DD38}" type="datetimeFigureOut">
              <a:rPr lang="en-US" smtClean="0"/>
              <a:t>5/11/2015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ED87-FC71-44B5-9EDE-04B9F267A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4671948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1502D-A185-4761-BFED-726E2A38DD38}" type="datetimeFigureOut">
              <a:rPr lang="en-US" smtClean="0"/>
              <a:t>5/11/2015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ED87-FC71-44B5-9EDE-04B9F267A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324525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3008313" cy="990600"/>
          </a:xfrm>
        </p:spPr>
        <p:txBody>
          <a:bodyPr anchor="b"/>
          <a:lstStyle>
            <a:lvl1pPr algn="l">
              <a:defRPr sz="2000" b="1">
                <a:solidFill>
                  <a:srgbClr val="2B386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90600"/>
            <a:ext cx="5111750" cy="4953000"/>
          </a:xfrm>
        </p:spPr>
        <p:txBody>
          <a:bodyPr/>
          <a:lstStyle>
            <a:lvl1pPr>
              <a:defRPr sz="3200">
                <a:solidFill>
                  <a:srgbClr val="2B3864"/>
                </a:solidFill>
              </a:defRPr>
            </a:lvl1pPr>
            <a:lvl2pPr>
              <a:defRPr sz="2800">
                <a:solidFill>
                  <a:srgbClr val="2B3864"/>
                </a:solidFill>
              </a:defRPr>
            </a:lvl2pPr>
            <a:lvl3pPr>
              <a:defRPr sz="2400">
                <a:solidFill>
                  <a:srgbClr val="2B3864"/>
                </a:solidFill>
              </a:defRPr>
            </a:lvl3pPr>
            <a:lvl4pPr>
              <a:defRPr sz="2000">
                <a:solidFill>
                  <a:srgbClr val="2B3864"/>
                </a:solidFill>
              </a:defRPr>
            </a:lvl4pPr>
            <a:lvl5pPr>
              <a:defRPr sz="2000">
                <a:solidFill>
                  <a:srgbClr val="2B3864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57401"/>
            <a:ext cx="3008313" cy="3886200"/>
          </a:xfrm>
        </p:spPr>
        <p:txBody>
          <a:bodyPr/>
          <a:lstStyle>
            <a:lvl1pPr marL="0" indent="0">
              <a:buNone/>
              <a:defRPr sz="1400">
                <a:solidFill>
                  <a:srgbClr val="2B3864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1502D-A185-4761-BFED-726E2A38DD38}" type="datetimeFigureOut">
              <a:rPr lang="en-US" smtClean="0"/>
              <a:t>5/11/2015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ED87-FC71-44B5-9EDE-04B9F267A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120324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rgbClr val="2B386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66799"/>
            <a:ext cx="5486400" cy="36607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76262"/>
          </a:xfrm>
        </p:spPr>
        <p:txBody>
          <a:bodyPr/>
          <a:lstStyle>
            <a:lvl1pPr marL="0" indent="0">
              <a:buNone/>
              <a:defRPr sz="1400">
                <a:solidFill>
                  <a:srgbClr val="2B3864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1502D-A185-4761-BFED-726E2A38DD38}" type="datetimeFigureOut">
              <a:rPr lang="en-US" smtClean="0"/>
              <a:t>5/11/2015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ED87-FC71-44B5-9EDE-04B9F267A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600252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B386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rgbClr val="2B3864"/>
                </a:solidFill>
              </a:defRPr>
            </a:lvl1pPr>
            <a:lvl2pPr>
              <a:defRPr>
                <a:solidFill>
                  <a:srgbClr val="2B3864"/>
                </a:solidFill>
              </a:defRPr>
            </a:lvl2pPr>
            <a:lvl3pPr>
              <a:defRPr>
                <a:solidFill>
                  <a:srgbClr val="2B3864"/>
                </a:solidFill>
              </a:defRPr>
            </a:lvl3pPr>
            <a:lvl4pPr>
              <a:defRPr>
                <a:solidFill>
                  <a:srgbClr val="2B3864"/>
                </a:solidFill>
              </a:defRPr>
            </a:lvl4pPr>
            <a:lvl5pPr>
              <a:defRPr>
                <a:solidFill>
                  <a:srgbClr val="2B3864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1502D-A185-4761-BFED-726E2A38DD38}" type="datetimeFigureOut">
              <a:rPr lang="en-US" smtClean="0"/>
              <a:t>5/11/2015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ED87-FC71-44B5-9EDE-04B9F267A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479975"/>
      </p:ext>
    </p:extLst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90601"/>
            <a:ext cx="2057400" cy="4953000"/>
          </a:xfrm>
        </p:spPr>
        <p:txBody>
          <a:bodyPr vert="eaVert"/>
          <a:lstStyle>
            <a:lvl1pPr>
              <a:defRPr>
                <a:solidFill>
                  <a:srgbClr val="2B386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90601"/>
            <a:ext cx="6019800" cy="4953000"/>
          </a:xfrm>
        </p:spPr>
        <p:txBody>
          <a:bodyPr vert="eaVert"/>
          <a:lstStyle>
            <a:lvl1pPr>
              <a:defRPr>
                <a:solidFill>
                  <a:srgbClr val="2B3864"/>
                </a:solidFill>
              </a:defRPr>
            </a:lvl1pPr>
            <a:lvl2pPr>
              <a:defRPr>
                <a:solidFill>
                  <a:srgbClr val="2B3864"/>
                </a:solidFill>
              </a:defRPr>
            </a:lvl2pPr>
            <a:lvl3pPr>
              <a:defRPr>
                <a:solidFill>
                  <a:srgbClr val="2B3864"/>
                </a:solidFill>
              </a:defRPr>
            </a:lvl3pPr>
            <a:lvl4pPr>
              <a:defRPr>
                <a:solidFill>
                  <a:srgbClr val="2B3864"/>
                </a:solidFill>
              </a:defRPr>
            </a:lvl4pPr>
            <a:lvl5pPr>
              <a:defRPr>
                <a:solidFill>
                  <a:srgbClr val="2B3864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1502D-A185-4761-BFED-726E2A38DD38}" type="datetimeFigureOut">
              <a:rPr lang="en-US" smtClean="0"/>
              <a:t>5/11/2015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ED87-FC71-44B5-9EDE-04B9F267A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343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3008313" cy="990600"/>
          </a:xfrm>
        </p:spPr>
        <p:txBody>
          <a:bodyPr anchor="b"/>
          <a:lstStyle>
            <a:lvl1pPr algn="l">
              <a:defRPr sz="2000" b="1">
                <a:solidFill>
                  <a:srgbClr val="2B386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90600"/>
            <a:ext cx="5111750" cy="4953000"/>
          </a:xfrm>
        </p:spPr>
        <p:txBody>
          <a:bodyPr/>
          <a:lstStyle>
            <a:lvl1pPr>
              <a:defRPr sz="3200">
                <a:solidFill>
                  <a:srgbClr val="2B3864"/>
                </a:solidFill>
              </a:defRPr>
            </a:lvl1pPr>
            <a:lvl2pPr>
              <a:defRPr sz="2800">
                <a:solidFill>
                  <a:srgbClr val="2B3864"/>
                </a:solidFill>
              </a:defRPr>
            </a:lvl2pPr>
            <a:lvl3pPr>
              <a:defRPr sz="2400">
                <a:solidFill>
                  <a:srgbClr val="2B3864"/>
                </a:solidFill>
              </a:defRPr>
            </a:lvl3pPr>
            <a:lvl4pPr>
              <a:defRPr sz="2000">
                <a:solidFill>
                  <a:srgbClr val="2B3864"/>
                </a:solidFill>
              </a:defRPr>
            </a:lvl4pPr>
            <a:lvl5pPr>
              <a:defRPr sz="2000">
                <a:solidFill>
                  <a:srgbClr val="2B3864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57401"/>
            <a:ext cx="3008313" cy="3886200"/>
          </a:xfrm>
        </p:spPr>
        <p:txBody>
          <a:bodyPr/>
          <a:lstStyle>
            <a:lvl1pPr marL="0" indent="0">
              <a:buNone/>
              <a:defRPr sz="1400">
                <a:solidFill>
                  <a:srgbClr val="2B3864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1502D-A185-4761-BFED-726E2A38DD38}" type="datetimeFigureOut">
              <a:rPr lang="en-US" smtClean="0"/>
              <a:t>5/11/2015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ED87-FC71-44B5-9EDE-04B9F267A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447670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A2A7AB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172200"/>
            <a:ext cx="2133600" cy="365125"/>
          </a:xfrm>
        </p:spPr>
        <p:txBody>
          <a:bodyPr/>
          <a:lstStyle>
            <a:lvl1pPr>
              <a:defRPr>
                <a:solidFill>
                  <a:srgbClr val="A2A7AB"/>
                </a:solidFill>
              </a:defRPr>
            </a:lvl1pPr>
          </a:lstStyle>
          <a:p>
            <a:fld id="{91E1502D-A185-4761-BFED-726E2A38DD38}" type="datetimeFigureOut">
              <a:rPr lang="en-US" smtClean="0"/>
              <a:pPr/>
              <a:t>5/11/2015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62400" y="6172200"/>
            <a:ext cx="2133600" cy="365125"/>
          </a:xfrm>
        </p:spPr>
        <p:txBody>
          <a:bodyPr/>
          <a:lstStyle>
            <a:lvl1pPr>
              <a:defRPr>
                <a:solidFill>
                  <a:srgbClr val="A2A7AB"/>
                </a:solidFill>
              </a:defRPr>
            </a:lvl1pPr>
          </a:lstStyle>
          <a:p>
            <a:fld id="{A9A2ED87-FC71-44B5-9EDE-04B9F267A4D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39749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A2A7AB"/>
                </a:solidFill>
              </a:defRPr>
            </a:lvl1pPr>
            <a:lvl2pPr>
              <a:defRPr>
                <a:solidFill>
                  <a:srgbClr val="A2A7AB"/>
                </a:solidFill>
              </a:defRPr>
            </a:lvl2pPr>
            <a:lvl3pPr>
              <a:defRPr>
                <a:solidFill>
                  <a:srgbClr val="A2A7AB"/>
                </a:solidFill>
              </a:defRPr>
            </a:lvl3pPr>
            <a:lvl4pPr>
              <a:defRPr>
                <a:solidFill>
                  <a:srgbClr val="A2A7AB"/>
                </a:solidFill>
              </a:defRPr>
            </a:lvl4pPr>
            <a:lvl5pPr>
              <a:defRPr>
                <a:solidFill>
                  <a:srgbClr val="A2A7AB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1502D-A185-4761-BFED-726E2A38DD38}" type="datetimeFigureOut">
              <a:rPr lang="en-US" smtClean="0"/>
              <a:t>5/11/2015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ED87-FC71-44B5-9EDE-04B9F267A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872152"/>
      </p:ext>
    </p:extLst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A2A7AB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1502D-A185-4761-BFED-726E2A38DD38}" type="datetimeFigureOut">
              <a:rPr lang="en-US" smtClean="0"/>
              <a:t>5/11/2015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ED87-FC71-44B5-9EDE-04B9F267A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722308"/>
      </p:ext>
    </p:extLst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4525963"/>
          </a:xfrm>
        </p:spPr>
        <p:txBody>
          <a:bodyPr/>
          <a:lstStyle>
            <a:lvl1pPr>
              <a:defRPr sz="2800">
                <a:solidFill>
                  <a:srgbClr val="A2A7AB"/>
                </a:solidFill>
              </a:defRPr>
            </a:lvl1pPr>
            <a:lvl2pPr>
              <a:defRPr sz="2400">
                <a:solidFill>
                  <a:srgbClr val="A2A7AB"/>
                </a:solidFill>
              </a:defRPr>
            </a:lvl2pPr>
            <a:lvl3pPr>
              <a:defRPr sz="2000">
                <a:solidFill>
                  <a:srgbClr val="A2A7AB"/>
                </a:solidFill>
              </a:defRPr>
            </a:lvl3pPr>
            <a:lvl4pPr>
              <a:defRPr sz="1800">
                <a:solidFill>
                  <a:srgbClr val="A2A7AB"/>
                </a:solidFill>
              </a:defRPr>
            </a:lvl4pPr>
            <a:lvl5pPr>
              <a:defRPr sz="1800">
                <a:solidFill>
                  <a:srgbClr val="A2A7AB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4525963"/>
          </a:xfrm>
        </p:spPr>
        <p:txBody>
          <a:bodyPr/>
          <a:lstStyle>
            <a:lvl1pPr>
              <a:defRPr sz="2800">
                <a:solidFill>
                  <a:srgbClr val="A2A7AB"/>
                </a:solidFill>
              </a:defRPr>
            </a:lvl1pPr>
            <a:lvl2pPr>
              <a:defRPr sz="2400">
                <a:solidFill>
                  <a:srgbClr val="A2A7AB"/>
                </a:solidFill>
              </a:defRPr>
            </a:lvl2pPr>
            <a:lvl3pPr>
              <a:defRPr sz="2000">
                <a:solidFill>
                  <a:srgbClr val="A2A7AB"/>
                </a:solidFill>
              </a:defRPr>
            </a:lvl3pPr>
            <a:lvl4pPr>
              <a:defRPr sz="1800">
                <a:solidFill>
                  <a:srgbClr val="A2A7AB"/>
                </a:solidFill>
              </a:defRPr>
            </a:lvl4pPr>
            <a:lvl5pPr>
              <a:defRPr sz="1800">
                <a:solidFill>
                  <a:srgbClr val="A2A7AB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1502D-A185-4761-BFED-726E2A38DD38}" type="datetimeFigureOut">
              <a:rPr lang="en-US" smtClean="0"/>
              <a:t>5/11/2015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ED87-FC71-44B5-9EDE-04B9F267A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109845"/>
      </p:ext>
    </p:extLst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82762"/>
            <a:ext cx="4040188" cy="3951288"/>
          </a:xfrm>
        </p:spPr>
        <p:txBody>
          <a:bodyPr/>
          <a:lstStyle>
            <a:lvl1pPr>
              <a:defRPr sz="2400">
                <a:solidFill>
                  <a:srgbClr val="A2A7AB"/>
                </a:solidFill>
              </a:defRPr>
            </a:lvl1pPr>
            <a:lvl2pPr>
              <a:defRPr sz="2000">
                <a:solidFill>
                  <a:srgbClr val="A2A7AB"/>
                </a:solidFill>
              </a:defRPr>
            </a:lvl2pPr>
            <a:lvl3pPr>
              <a:defRPr sz="1800">
                <a:solidFill>
                  <a:srgbClr val="A2A7AB"/>
                </a:solidFill>
              </a:defRPr>
            </a:lvl3pPr>
            <a:lvl4pPr>
              <a:defRPr sz="1600">
                <a:solidFill>
                  <a:srgbClr val="A2A7AB"/>
                </a:solidFill>
              </a:defRPr>
            </a:lvl4pPr>
            <a:lvl5pPr>
              <a:defRPr sz="1600">
                <a:solidFill>
                  <a:srgbClr val="A2A7AB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43000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782762"/>
            <a:ext cx="4041775" cy="3951288"/>
          </a:xfrm>
        </p:spPr>
        <p:txBody>
          <a:bodyPr/>
          <a:lstStyle>
            <a:lvl1pPr>
              <a:defRPr sz="2400">
                <a:solidFill>
                  <a:srgbClr val="A2A7AB"/>
                </a:solidFill>
              </a:defRPr>
            </a:lvl1pPr>
            <a:lvl2pPr>
              <a:defRPr sz="2000">
                <a:solidFill>
                  <a:srgbClr val="A2A7AB"/>
                </a:solidFill>
              </a:defRPr>
            </a:lvl2pPr>
            <a:lvl3pPr>
              <a:defRPr sz="1800">
                <a:solidFill>
                  <a:srgbClr val="A2A7AB"/>
                </a:solidFill>
              </a:defRPr>
            </a:lvl3pPr>
            <a:lvl4pPr>
              <a:defRPr sz="1600">
                <a:solidFill>
                  <a:srgbClr val="A2A7AB"/>
                </a:solidFill>
              </a:defRPr>
            </a:lvl4pPr>
            <a:lvl5pPr>
              <a:defRPr sz="1600">
                <a:solidFill>
                  <a:srgbClr val="A2A7AB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1502D-A185-4761-BFED-726E2A38DD38}" type="datetimeFigureOut">
              <a:rPr lang="en-US" smtClean="0"/>
              <a:t>5/11/2015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ED87-FC71-44B5-9EDE-04B9F267A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434096"/>
      </p:ext>
    </p:extLst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1502D-A185-4761-BFED-726E2A38DD38}" type="datetimeFigureOut">
              <a:rPr lang="en-US" smtClean="0"/>
              <a:t>5/11/2015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ED87-FC71-44B5-9EDE-04B9F267A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737798"/>
      </p:ext>
    </p:extLst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1502D-A185-4761-BFED-726E2A38DD38}" type="datetimeFigureOut">
              <a:rPr lang="en-US" smtClean="0"/>
              <a:t>5/11/2015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ED87-FC71-44B5-9EDE-04B9F267A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99145"/>
      </p:ext>
    </p:extLst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3008313" cy="990600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90600"/>
            <a:ext cx="5111750" cy="4953000"/>
          </a:xfrm>
        </p:spPr>
        <p:txBody>
          <a:bodyPr/>
          <a:lstStyle>
            <a:lvl1pPr>
              <a:defRPr sz="3200">
                <a:solidFill>
                  <a:srgbClr val="A2A7AB"/>
                </a:solidFill>
              </a:defRPr>
            </a:lvl1pPr>
            <a:lvl2pPr>
              <a:defRPr sz="2800">
                <a:solidFill>
                  <a:srgbClr val="A2A7AB"/>
                </a:solidFill>
              </a:defRPr>
            </a:lvl2pPr>
            <a:lvl3pPr>
              <a:defRPr sz="2400">
                <a:solidFill>
                  <a:srgbClr val="A2A7AB"/>
                </a:solidFill>
              </a:defRPr>
            </a:lvl3pPr>
            <a:lvl4pPr>
              <a:defRPr sz="2000">
                <a:solidFill>
                  <a:srgbClr val="A2A7AB"/>
                </a:solidFill>
              </a:defRPr>
            </a:lvl4pPr>
            <a:lvl5pPr>
              <a:defRPr sz="2000">
                <a:solidFill>
                  <a:srgbClr val="A2A7AB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57401"/>
            <a:ext cx="3008313" cy="3886200"/>
          </a:xfrm>
        </p:spPr>
        <p:txBody>
          <a:bodyPr/>
          <a:lstStyle>
            <a:lvl1pPr marL="0" indent="0">
              <a:buNone/>
              <a:defRPr sz="1400">
                <a:solidFill>
                  <a:srgbClr val="A2A7AB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1502D-A185-4761-BFED-726E2A38DD38}" type="datetimeFigureOut">
              <a:rPr lang="en-US" smtClean="0"/>
              <a:t>5/11/2015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ED87-FC71-44B5-9EDE-04B9F267A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388975"/>
      </p:ext>
    </p:extLst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rgbClr val="A2A7AB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66799"/>
            <a:ext cx="5486400" cy="36607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76262"/>
          </a:xfrm>
        </p:spPr>
        <p:txBody>
          <a:bodyPr/>
          <a:lstStyle>
            <a:lvl1pPr marL="0" indent="0">
              <a:buNone/>
              <a:defRPr sz="1400">
                <a:solidFill>
                  <a:srgbClr val="A2A7AB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1502D-A185-4761-BFED-726E2A38DD38}" type="datetimeFigureOut">
              <a:rPr lang="en-US" smtClean="0"/>
              <a:t>5/11/2015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ED87-FC71-44B5-9EDE-04B9F267A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355775"/>
      </p:ext>
    </p:extLst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rgbClr val="A2A7AB"/>
                </a:solidFill>
              </a:defRPr>
            </a:lvl1pPr>
            <a:lvl2pPr>
              <a:defRPr>
                <a:solidFill>
                  <a:srgbClr val="A2A7AB"/>
                </a:solidFill>
              </a:defRPr>
            </a:lvl2pPr>
            <a:lvl3pPr>
              <a:defRPr>
                <a:solidFill>
                  <a:srgbClr val="A2A7AB"/>
                </a:solidFill>
              </a:defRPr>
            </a:lvl3pPr>
            <a:lvl4pPr>
              <a:defRPr>
                <a:solidFill>
                  <a:srgbClr val="A2A7AB"/>
                </a:solidFill>
              </a:defRPr>
            </a:lvl4pPr>
            <a:lvl5pPr>
              <a:defRPr>
                <a:solidFill>
                  <a:srgbClr val="A2A7AB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1502D-A185-4761-BFED-726E2A38DD38}" type="datetimeFigureOut">
              <a:rPr lang="en-US" smtClean="0"/>
              <a:t>5/11/2015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ED87-FC71-44B5-9EDE-04B9F267A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9520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rgbClr val="2B386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66799"/>
            <a:ext cx="5486400" cy="36607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76262"/>
          </a:xfrm>
        </p:spPr>
        <p:txBody>
          <a:bodyPr/>
          <a:lstStyle>
            <a:lvl1pPr marL="0" indent="0">
              <a:buNone/>
              <a:defRPr sz="1400">
                <a:solidFill>
                  <a:srgbClr val="2B3864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1502D-A185-4761-BFED-726E2A38DD38}" type="datetimeFigureOut">
              <a:rPr lang="en-US" smtClean="0"/>
              <a:t>5/11/2015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ED87-FC71-44B5-9EDE-04B9F267A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770308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90601"/>
            <a:ext cx="2057400" cy="4953000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90601"/>
            <a:ext cx="6019800" cy="4953000"/>
          </a:xfrm>
        </p:spPr>
        <p:txBody>
          <a:bodyPr vert="eaVert"/>
          <a:lstStyle>
            <a:lvl1pPr>
              <a:defRPr>
                <a:solidFill>
                  <a:srgbClr val="A2A7AB"/>
                </a:solidFill>
              </a:defRPr>
            </a:lvl1pPr>
            <a:lvl2pPr>
              <a:defRPr>
                <a:solidFill>
                  <a:srgbClr val="A2A7AB"/>
                </a:solidFill>
              </a:defRPr>
            </a:lvl2pPr>
            <a:lvl3pPr>
              <a:defRPr>
                <a:solidFill>
                  <a:srgbClr val="A2A7AB"/>
                </a:solidFill>
              </a:defRPr>
            </a:lvl3pPr>
            <a:lvl4pPr>
              <a:defRPr>
                <a:solidFill>
                  <a:srgbClr val="A2A7AB"/>
                </a:solidFill>
              </a:defRPr>
            </a:lvl4pPr>
            <a:lvl5pPr>
              <a:defRPr>
                <a:solidFill>
                  <a:srgbClr val="A2A7AB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1502D-A185-4761-BFED-726E2A38DD38}" type="datetimeFigureOut">
              <a:rPr lang="en-US" smtClean="0"/>
              <a:t>5/11/2015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ED87-FC71-44B5-9EDE-04B9F267A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6177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B386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rgbClr val="2B3864"/>
                </a:solidFill>
              </a:defRPr>
            </a:lvl1pPr>
            <a:lvl2pPr>
              <a:defRPr>
                <a:solidFill>
                  <a:srgbClr val="2B3864"/>
                </a:solidFill>
              </a:defRPr>
            </a:lvl2pPr>
            <a:lvl3pPr>
              <a:defRPr>
                <a:solidFill>
                  <a:srgbClr val="2B3864"/>
                </a:solidFill>
              </a:defRPr>
            </a:lvl3pPr>
            <a:lvl4pPr>
              <a:defRPr>
                <a:solidFill>
                  <a:srgbClr val="2B3864"/>
                </a:solidFill>
              </a:defRPr>
            </a:lvl4pPr>
            <a:lvl5pPr>
              <a:defRPr>
                <a:solidFill>
                  <a:srgbClr val="2B3864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1502D-A185-4761-BFED-726E2A38DD38}" type="datetimeFigureOut">
              <a:rPr lang="en-US" smtClean="0"/>
              <a:t>5/11/2015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ED87-FC71-44B5-9EDE-04B9F267A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724679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90601"/>
            <a:ext cx="2057400" cy="4953000"/>
          </a:xfrm>
        </p:spPr>
        <p:txBody>
          <a:bodyPr vert="eaVert"/>
          <a:lstStyle>
            <a:lvl1pPr>
              <a:defRPr>
                <a:solidFill>
                  <a:srgbClr val="2B386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90601"/>
            <a:ext cx="6019800" cy="4953000"/>
          </a:xfrm>
        </p:spPr>
        <p:txBody>
          <a:bodyPr vert="eaVert"/>
          <a:lstStyle>
            <a:lvl1pPr>
              <a:defRPr>
                <a:solidFill>
                  <a:srgbClr val="2B3864"/>
                </a:solidFill>
              </a:defRPr>
            </a:lvl1pPr>
            <a:lvl2pPr>
              <a:defRPr>
                <a:solidFill>
                  <a:srgbClr val="2B3864"/>
                </a:solidFill>
              </a:defRPr>
            </a:lvl2pPr>
            <a:lvl3pPr>
              <a:defRPr>
                <a:solidFill>
                  <a:srgbClr val="2B3864"/>
                </a:solidFill>
              </a:defRPr>
            </a:lvl3pPr>
            <a:lvl4pPr>
              <a:defRPr>
                <a:solidFill>
                  <a:srgbClr val="2B3864"/>
                </a:solidFill>
              </a:defRPr>
            </a:lvl4pPr>
            <a:lvl5pPr>
              <a:defRPr>
                <a:solidFill>
                  <a:srgbClr val="2B3864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1502D-A185-4761-BFED-726E2A38DD38}" type="datetimeFigureOut">
              <a:rPr lang="en-US" smtClean="0"/>
              <a:t>5/11/2015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ED87-FC71-44B5-9EDE-04B9F267A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2719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2B386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A2A7AB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172200"/>
            <a:ext cx="2133600" cy="365125"/>
          </a:xfrm>
        </p:spPr>
        <p:txBody>
          <a:bodyPr/>
          <a:lstStyle>
            <a:lvl1pPr>
              <a:defRPr>
                <a:solidFill>
                  <a:srgbClr val="A2A7AB"/>
                </a:solidFill>
              </a:defRPr>
            </a:lvl1pPr>
          </a:lstStyle>
          <a:p>
            <a:fld id="{91E1502D-A185-4761-BFED-726E2A38DD38}" type="datetimeFigureOut">
              <a:rPr lang="en-US" smtClean="0"/>
              <a:pPr/>
              <a:t>5/11/2015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62400" y="6172200"/>
            <a:ext cx="2133600" cy="365125"/>
          </a:xfrm>
        </p:spPr>
        <p:txBody>
          <a:bodyPr/>
          <a:lstStyle>
            <a:lvl1pPr>
              <a:defRPr>
                <a:solidFill>
                  <a:srgbClr val="A2A7AB"/>
                </a:solidFill>
              </a:defRPr>
            </a:lvl1pPr>
          </a:lstStyle>
          <a:p>
            <a:fld id="{A9A2ED87-FC71-44B5-9EDE-04B9F267A4D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72181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B386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2B3864"/>
                </a:solidFill>
              </a:defRPr>
            </a:lvl1pPr>
            <a:lvl2pPr>
              <a:defRPr>
                <a:solidFill>
                  <a:srgbClr val="2B3864"/>
                </a:solidFill>
              </a:defRPr>
            </a:lvl2pPr>
            <a:lvl3pPr>
              <a:defRPr>
                <a:solidFill>
                  <a:srgbClr val="2B3864"/>
                </a:solidFill>
              </a:defRPr>
            </a:lvl3pPr>
            <a:lvl4pPr>
              <a:defRPr>
                <a:solidFill>
                  <a:srgbClr val="2B3864"/>
                </a:solidFill>
              </a:defRPr>
            </a:lvl4pPr>
            <a:lvl5pPr>
              <a:defRPr>
                <a:solidFill>
                  <a:srgbClr val="2B3864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1502D-A185-4761-BFED-726E2A38DD38}" type="datetimeFigureOut">
              <a:rPr lang="en-US" smtClean="0"/>
              <a:t>5/11/2015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ED87-FC71-44B5-9EDE-04B9F267A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20158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2B386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A2A7AB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1502D-A185-4761-BFED-726E2A38DD38}" type="datetimeFigureOut">
              <a:rPr lang="en-US" smtClean="0"/>
              <a:t>5/11/2015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ED87-FC71-44B5-9EDE-04B9F267A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25407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B386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4525963"/>
          </a:xfrm>
        </p:spPr>
        <p:txBody>
          <a:bodyPr/>
          <a:lstStyle>
            <a:lvl1pPr>
              <a:defRPr sz="2800">
                <a:solidFill>
                  <a:srgbClr val="2B3864"/>
                </a:solidFill>
              </a:defRPr>
            </a:lvl1pPr>
            <a:lvl2pPr>
              <a:defRPr sz="2400">
                <a:solidFill>
                  <a:srgbClr val="2B3864"/>
                </a:solidFill>
              </a:defRPr>
            </a:lvl2pPr>
            <a:lvl3pPr>
              <a:defRPr sz="2000">
                <a:solidFill>
                  <a:srgbClr val="2B3864"/>
                </a:solidFill>
              </a:defRPr>
            </a:lvl3pPr>
            <a:lvl4pPr>
              <a:defRPr sz="1800">
                <a:solidFill>
                  <a:srgbClr val="2B3864"/>
                </a:solidFill>
              </a:defRPr>
            </a:lvl4pPr>
            <a:lvl5pPr>
              <a:defRPr sz="1800">
                <a:solidFill>
                  <a:srgbClr val="2B3864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4525963"/>
          </a:xfrm>
        </p:spPr>
        <p:txBody>
          <a:bodyPr/>
          <a:lstStyle>
            <a:lvl1pPr>
              <a:defRPr sz="2800">
                <a:solidFill>
                  <a:srgbClr val="2B3864"/>
                </a:solidFill>
              </a:defRPr>
            </a:lvl1pPr>
            <a:lvl2pPr>
              <a:defRPr sz="2400">
                <a:solidFill>
                  <a:srgbClr val="2B3864"/>
                </a:solidFill>
              </a:defRPr>
            </a:lvl2pPr>
            <a:lvl3pPr>
              <a:defRPr sz="2000">
                <a:solidFill>
                  <a:srgbClr val="2B3864"/>
                </a:solidFill>
              </a:defRPr>
            </a:lvl3pPr>
            <a:lvl4pPr>
              <a:defRPr sz="1800">
                <a:solidFill>
                  <a:srgbClr val="2B3864"/>
                </a:solidFill>
              </a:defRPr>
            </a:lvl4pPr>
            <a:lvl5pPr>
              <a:defRPr sz="1800">
                <a:solidFill>
                  <a:srgbClr val="2B3864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1502D-A185-4761-BFED-726E2A38DD38}" type="datetimeFigureOut">
              <a:rPr lang="en-US" smtClean="0"/>
              <a:t>5/11/2015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ED87-FC71-44B5-9EDE-04B9F267A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88829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B386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2B386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82762"/>
            <a:ext cx="4040188" cy="3951288"/>
          </a:xfrm>
        </p:spPr>
        <p:txBody>
          <a:bodyPr/>
          <a:lstStyle>
            <a:lvl1pPr>
              <a:defRPr sz="2400">
                <a:solidFill>
                  <a:srgbClr val="2B3864"/>
                </a:solidFill>
              </a:defRPr>
            </a:lvl1pPr>
            <a:lvl2pPr>
              <a:defRPr sz="2000">
                <a:solidFill>
                  <a:srgbClr val="2B3864"/>
                </a:solidFill>
              </a:defRPr>
            </a:lvl2pPr>
            <a:lvl3pPr>
              <a:defRPr sz="1800">
                <a:solidFill>
                  <a:srgbClr val="2B3864"/>
                </a:solidFill>
              </a:defRPr>
            </a:lvl3pPr>
            <a:lvl4pPr>
              <a:defRPr sz="1600">
                <a:solidFill>
                  <a:srgbClr val="2B3864"/>
                </a:solidFill>
              </a:defRPr>
            </a:lvl4pPr>
            <a:lvl5pPr>
              <a:defRPr sz="1600">
                <a:solidFill>
                  <a:srgbClr val="2B3864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43000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2B386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782762"/>
            <a:ext cx="4041775" cy="3951288"/>
          </a:xfrm>
        </p:spPr>
        <p:txBody>
          <a:bodyPr/>
          <a:lstStyle>
            <a:lvl1pPr>
              <a:defRPr sz="2400">
                <a:solidFill>
                  <a:srgbClr val="2B3864"/>
                </a:solidFill>
              </a:defRPr>
            </a:lvl1pPr>
            <a:lvl2pPr>
              <a:defRPr sz="2000">
                <a:solidFill>
                  <a:srgbClr val="2B3864"/>
                </a:solidFill>
              </a:defRPr>
            </a:lvl2pPr>
            <a:lvl3pPr>
              <a:defRPr sz="1800">
                <a:solidFill>
                  <a:srgbClr val="2B3864"/>
                </a:solidFill>
              </a:defRPr>
            </a:lvl3pPr>
            <a:lvl4pPr>
              <a:defRPr sz="1600">
                <a:solidFill>
                  <a:srgbClr val="2B3864"/>
                </a:solidFill>
              </a:defRPr>
            </a:lvl4pPr>
            <a:lvl5pPr>
              <a:defRPr sz="1600">
                <a:solidFill>
                  <a:srgbClr val="2B3864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1502D-A185-4761-BFED-726E2A38DD38}" type="datetimeFigureOut">
              <a:rPr lang="en-US" smtClean="0"/>
              <a:t>5/11/2015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ED87-FC71-44B5-9EDE-04B9F267A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978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C355E-A8E7-466F-98B4-545370DADEF2}" type="datetimeFigureOut">
              <a:rPr lang="en-US" smtClean="0"/>
              <a:t>5/11/2015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6DD9E-E3A6-45BC-BAF1-F0BA52625B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03063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B386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1502D-A185-4761-BFED-726E2A38DD38}" type="datetimeFigureOut">
              <a:rPr lang="en-US" smtClean="0"/>
              <a:t>5/11/2015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ED87-FC71-44B5-9EDE-04B9F267A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884614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1502D-A185-4761-BFED-726E2A38DD38}" type="datetimeFigureOut">
              <a:rPr lang="en-US" smtClean="0"/>
              <a:t>5/11/2015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ED87-FC71-44B5-9EDE-04B9F267A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0094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3008313" cy="990600"/>
          </a:xfrm>
        </p:spPr>
        <p:txBody>
          <a:bodyPr anchor="b"/>
          <a:lstStyle>
            <a:lvl1pPr algn="l">
              <a:defRPr sz="2000" b="1">
                <a:solidFill>
                  <a:srgbClr val="2B386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90600"/>
            <a:ext cx="5111750" cy="4953000"/>
          </a:xfrm>
        </p:spPr>
        <p:txBody>
          <a:bodyPr/>
          <a:lstStyle>
            <a:lvl1pPr>
              <a:defRPr sz="3200">
                <a:solidFill>
                  <a:srgbClr val="2B3864"/>
                </a:solidFill>
              </a:defRPr>
            </a:lvl1pPr>
            <a:lvl2pPr>
              <a:defRPr sz="2800">
                <a:solidFill>
                  <a:srgbClr val="2B3864"/>
                </a:solidFill>
              </a:defRPr>
            </a:lvl2pPr>
            <a:lvl3pPr>
              <a:defRPr sz="2400">
                <a:solidFill>
                  <a:srgbClr val="2B3864"/>
                </a:solidFill>
              </a:defRPr>
            </a:lvl3pPr>
            <a:lvl4pPr>
              <a:defRPr sz="2000">
                <a:solidFill>
                  <a:srgbClr val="2B3864"/>
                </a:solidFill>
              </a:defRPr>
            </a:lvl4pPr>
            <a:lvl5pPr>
              <a:defRPr sz="2000">
                <a:solidFill>
                  <a:srgbClr val="2B3864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57401"/>
            <a:ext cx="3008313" cy="3886200"/>
          </a:xfrm>
        </p:spPr>
        <p:txBody>
          <a:bodyPr/>
          <a:lstStyle>
            <a:lvl1pPr marL="0" indent="0">
              <a:buNone/>
              <a:defRPr sz="1400">
                <a:solidFill>
                  <a:srgbClr val="2B3864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1502D-A185-4761-BFED-726E2A38DD38}" type="datetimeFigureOut">
              <a:rPr lang="en-US" smtClean="0"/>
              <a:t>5/11/2015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ED87-FC71-44B5-9EDE-04B9F267A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50759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rgbClr val="2B386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66799"/>
            <a:ext cx="5486400" cy="36607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76262"/>
          </a:xfrm>
        </p:spPr>
        <p:txBody>
          <a:bodyPr/>
          <a:lstStyle>
            <a:lvl1pPr marL="0" indent="0">
              <a:buNone/>
              <a:defRPr sz="1400">
                <a:solidFill>
                  <a:srgbClr val="2B3864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1502D-A185-4761-BFED-726E2A38DD38}" type="datetimeFigureOut">
              <a:rPr lang="en-US" smtClean="0"/>
              <a:t>5/11/2015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ED87-FC71-44B5-9EDE-04B9F267A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92148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B386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rgbClr val="2B3864"/>
                </a:solidFill>
              </a:defRPr>
            </a:lvl1pPr>
            <a:lvl2pPr>
              <a:defRPr>
                <a:solidFill>
                  <a:srgbClr val="2B3864"/>
                </a:solidFill>
              </a:defRPr>
            </a:lvl2pPr>
            <a:lvl3pPr>
              <a:defRPr>
                <a:solidFill>
                  <a:srgbClr val="2B3864"/>
                </a:solidFill>
              </a:defRPr>
            </a:lvl3pPr>
            <a:lvl4pPr>
              <a:defRPr>
                <a:solidFill>
                  <a:srgbClr val="2B3864"/>
                </a:solidFill>
              </a:defRPr>
            </a:lvl4pPr>
            <a:lvl5pPr>
              <a:defRPr>
                <a:solidFill>
                  <a:srgbClr val="2B3864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1502D-A185-4761-BFED-726E2A38DD38}" type="datetimeFigureOut">
              <a:rPr lang="en-US" smtClean="0"/>
              <a:t>5/11/2015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ED87-FC71-44B5-9EDE-04B9F267A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25614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90601"/>
            <a:ext cx="2057400" cy="4953000"/>
          </a:xfrm>
        </p:spPr>
        <p:txBody>
          <a:bodyPr vert="eaVert"/>
          <a:lstStyle>
            <a:lvl1pPr>
              <a:defRPr>
                <a:solidFill>
                  <a:srgbClr val="2B386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90601"/>
            <a:ext cx="6019800" cy="4953000"/>
          </a:xfrm>
        </p:spPr>
        <p:txBody>
          <a:bodyPr vert="eaVert"/>
          <a:lstStyle>
            <a:lvl1pPr>
              <a:defRPr>
                <a:solidFill>
                  <a:srgbClr val="2B3864"/>
                </a:solidFill>
              </a:defRPr>
            </a:lvl1pPr>
            <a:lvl2pPr>
              <a:defRPr>
                <a:solidFill>
                  <a:srgbClr val="2B3864"/>
                </a:solidFill>
              </a:defRPr>
            </a:lvl2pPr>
            <a:lvl3pPr>
              <a:defRPr>
                <a:solidFill>
                  <a:srgbClr val="2B3864"/>
                </a:solidFill>
              </a:defRPr>
            </a:lvl3pPr>
            <a:lvl4pPr>
              <a:defRPr>
                <a:solidFill>
                  <a:srgbClr val="2B3864"/>
                </a:solidFill>
              </a:defRPr>
            </a:lvl4pPr>
            <a:lvl5pPr>
              <a:defRPr>
                <a:solidFill>
                  <a:srgbClr val="2B3864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1502D-A185-4761-BFED-726E2A38DD38}" type="datetimeFigureOut">
              <a:rPr lang="en-US" smtClean="0"/>
              <a:t>5/11/2015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ED87-FC71-44B5-9EDE-04B9F267A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66465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2B386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A2A7AB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172200"/>
            <a:ext cx="2133600" cy="365125"/>
          </a:xfrm>
        </p:spPr>
        <p:txBody>
          <a:bodyPr/>
          <a:lstStyle>
            <a:lvl1pPr>
              <a:defRPr>
                <a:solidFill>
                  <a:srgbClr val="A2A7AB"/>
                </a:solidFill>
              </a:defRPr>
            </a:lvl1pPr>
          </a:lstStyle>
          <a:p>
            <a:fld id="{91E1502D-A185-4761-BFED-726E2A38DD38}" type="datetimeFigureOut">
              <a:rPr lang="en-US" smtClean="0"/>
              <a:pPr/>
              <a:t>5/11/2015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62400" y="6172200"/>
            <a:ext cx="2133600" cy="365125"/>
          </a:xfrm>
        </p:spPr>
        <p:txBody>
          <a:bodyPr/>
          <a:lstStyle>
            <a:lvl1pPr>
              <a:defRPr>
                <a:solidFill>
                  <a:srgbClr val="A2A7AB"/>
                </a:solidFill>
              </a:defRPr>
            </a:lvl1pPr>
          </a:lstStyle>
          <a:p>
            <a:fld id="{A9A2ED87-FC71-44B5-9EDE-04B9F267A4D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86813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B386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2B3864"/>
                </a:solidFill>
              </a:defRPr>
            </a:lvl1pPr>
            <a:lvl2pPr>
              <a:defRPr>
                <a:solidFill>
                  <a:srgbClr val="2B3864"/>
                </a:solidFill>
              </a:defRPr>
            </a:lvl2pPr>
            <a:lvl3pPr>
              <a:defRPr>
                <a:solidFill>
                  <a:srgbClr val="2B3864"/>
                </a:solidFill>
              </a:defRPr>
            </a:lvl3pPr>
            <a:lvl4pPr>
              <a:defRPr>
                <a:solidFill>
                  <a:srgbClr val="2B3864"/>
                </a:solidFill>
              </a:defRPr>
            </a:lvl4pPr>
            <a:lvl5pPr>
              <a:defRPr>
                <a:solidFill>
                  <a:srgbClr val="2B3864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1502D-A185-4761-BFED-726E2A38DD38}" type="datetimeFigureOut">
              <a:rPr lang="en-US" smtClean="0"/>
              <a:t>5/11/2015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ED87-FC71-44B5-9EDE-04B9F267A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59236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2B386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A2A7AB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1502D-A185-4761-BFED-726E2A38DD38}" type="datetimeFigureOut">
              <a:rPr lang="en-US" smtClean="0"/>
              <a:t>5/11/2015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ED87-FC71-44B5-9EDE-04B9F267A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65771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B386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4525963"/>
          </a:xfrm>
        </p:spPr>
        <p:txBody>
          <a:bodyPr/>
          <a:lstStyle>
            <a:lvl1pPr>
              <a:defRPr sz="2800">
                <a:solidFill>
                  <a:srgbClr val="2B3864"/>
                </a:solidFill>
              </a:defRPr>
            </a:lvl1pPr>
            <a:lvl2pPr>
              <a:defRPr sz="2400">
                <a:solidFill>
                  <a:srgbClr val="2B3864"/>
                </a:solidFill>
              </a:defRPr>
            </a:lvl2pPr>
            <a:lvl3pPr>
              <a:defRPr sz="2000">
                <a:solidFill>
                  <a:srgbClr val="2B3864"/>
                </a:solidFill>
              </a:defRPr>
            </a:lvl3pPr>
            <a:lvl4pPr>
              <a:defRPr sz="1800">
                <a:solidFill>
                  <a:srgbClr val="2B3864"/>
                </a:solidFill>
              </a:defRPr>
            </a:lvl4pPr>
            <a:lvl5pPr>
              <a:defRPr sz="1800">
                <a:solidFill>
                  <a:srgbClr val="2B3864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4525963"/>
          </a:xfrm>
        </p:spPr>
        <p:txBody>
          <a:bodyPr/>
          <a:lstStyle>
            <a:lvl1pPr>
              <a:defRPr sz="2800">
                <a:solidFill>
                  <a:srgbClr val="2B3864"/>
                </a:solidFill>
              </a:defRPr>
            </a:lvl1pPr>
            <a:lvl2pPr>
              <a:defRPr sz="2400">
                <a:solidFill>
                  <a:srgbClr val="2B3864"/>
                </a:solidFill>
              </a:defRPr>
            </a:lvl2pPr>
            <a:lvl3pPr>
              <a:defRPr sz="2000">
                <a:solidFill>
                  <a:srgbClr val="2B3864"/>
                </a:solidFill>
              </a:defRPr>
            </a:lvl3pPr>
            <a:lvl4pPr>
              <a:defRPr sz="1800">
                <a:solidFill>
                  <a:srgbClr val="2B3864"/>
                </a:solidFill>
              </a:defRPr>
            </a:lvl4pPr>
            <a:lvl5pPr>
              <a:defRPr sz="1800">
                <a:solidFill>
                  <a:srgbClr val="2B3864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1502D-A185-4761-BFED-726E2A38DD38}" type="datetimeFigureOut">
              <a:rPr lang="en-US" smtClean="0"/>
              <a:t>5/11/2015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ED87-FC71-44B5-9EDE-04B9F267A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44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C355E-A8E7-466F-98B4-545370DADEF2}" type="datetimeFigureOut">
              <a:rPr lang="en-US" smtClean="0"/>
              <a:t>5/11/2015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6DD9E-E3A6-45BC-BAF1-F0BA52625B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65831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B386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2B386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82762"/>
            <a:ext cx="4040188" cy="3951288"/>
          </a:xfrm>
        </p:spPr>
        <p:txBody>
          <a:bodyPr/>
          <a:lstStyle>
            <a:lvl1pPr>
              <a:defRPr sz="2400">
                <a:solidFill>
                  <a:srgbClr val="2B3864"/>
                </a:solidFill>
              </a:defRPr>
            </a:lvl1pPr>
            <a:lvl2pPr>
              <a:defRPr sz="2000">
                <a:solidFill>
                  <a:srgbClr val="2B3864"/>
                </a:solidFill>
              </a:defRPr>
            </a:lvl2pPr>
            <a:lvl3pPr>
              <a:defRPr sz="1800">
                <a:solidFill>
                  <a:srgbClr val="2B3864"/>
                </a:solidFill>
              </a:defRPr>
            </a:lvl3pPr>
            <a:lvl4pPr>
              <a:defRPr sz="1600">
                <a:solidFill>
                  <a:srgbClr val="2B3864"/>
                </a:solidFill>
              </a:defRPr>
            </a:lvl4pPr>
            <a:lvl5pPr>
              <a:defRPr sz="1600">
                <a:solidFill>
                  <a:srgbClr val="2B3864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43000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2B386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782762"/>
            <a:ext cx="4041775" cy="3951288"/>
          </a:xfrm>
        </p:spPr>
        <p:txBody>
          <a:bodyPr/>
          <a:lstStyle>
            <a:lvl1pPr>
              <a:defRPr sz="2400">
                <a:solidFill>
                  <a:srgbClr val="2B3864"/>
                </a:solidFill>
              </a:defRPr>
            </a:lvl1pPr>
            <a:lvl2pPr>
              <a:defRPr sz="2000">
                <a:solidFill>
                  <a:srgbClr val="2B3864"/>
                </a:solidFill>
              </a:defRPr>
            </a:lvl2pPr>
            <a:lvl3pPr>
              <a:defRPr sz="1800">
                <a:solidFill>
                  <a:srgbClr val="2B3864"/>
                </a:solidFill>
              </a:defRPr>
            </a:lvl3pPr>
            <a:lvl4pPr>
              <a:defRPr sz="1600">
                <a:solidFill>
                  <a:srgbClr val="2B3864"/>
                </a:solidFill>
              </a:defRPr>
            </a:lvl4pPr>
            <a:lvl5pPr>
              <a:defRPr sz="1600">
                <a:solidFill>
                  <a:srgbClr val="2B3864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1502D-A185-4761-BFED-726E2A38DD38}" type="datetimeFigureOut">
              <a:rPr lang="en-US" smtClean="0"/>
              <a:t>5/11/2015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ED87-FC71-44B5-9EDE-04B9F267A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02423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B386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1502D-A185-4761-BFED-726E2A38DD38}" type="datetimeFigureOut">
              <a:rPr lang="en-US" smtClean="0"/>
              <a:t>5/11/2015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ED87-FC71-44B5-9EDE-04B9F267A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87652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1502D-A185-4761-BFED-726E2A38DD38}" type="datetimeFigureOut">
              <a:rPr lang="en-US" smtClean="0"/>
              <a:t>5/11/2015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ED87-FC71-44B5-9EDE-04B9F267A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50792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3008313" cy="990600"/>
          </a:xfrm>
        </p:spPr>
        <p:txBody>
          <a:bodyPr anchor="b"/>
          <a:lstStyle>
            <a:lvl1pPr algn="l">
              <a:defRPr sz="2000" b="1">
                <a:solidFill>
                  <a:srgbClr val="2B386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90600"/>
            <a:ext cx="5111750" cy="4953000"/>
          </a:xfrm>
        </p:spPr>
        <p:txBody>
          <a:bodyPr/>
          <a:lstStyle>
            <a:lvl1pPr>
              <a:defRPr sz="3200">
                <a:solidFill>
                  <a:srgbClr val="2B3864"/>
                </a:solidFill>
              </a:defRPr>
            </a:lvl1pPr>
            <a:lvl2pPr>
              <a:defRPr sz="2800">
                <a:solidFill>
                  <a:srgbClr val="2B3864"/>
                </a:solidFill>
              </a:defRPr>
            </a:lvl2pPr>
            <a:lvl3pPr>
              <a:defRPr sz="2400">
                <a:solidFill>
                  <a:srgbClr val="2B3864"/>
                </a:solidFill>
              </a:defRPr>
            </a:lvl3pPr>
            <a:lvl4pPr>
              <a:defRPr sz="2000">
                <a:solidFill>
                  <a:srgbClr val="2B3864"/>
                </a:solidFill>
              </a:defRPr>
            </a:lvl4pPr>
            <a:lvl5pPr>
              <a:defRPr sz="2000">
                <a:solidFill>
                  <a:srgbClr val="2B3864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57401"/>
            <a:ext cx="3008313" cy="3886200"/>
          </a:xfrm>
        </p:spPr>
        <p:txBody>
          <a:bodyPr/>
          <a:lstStyle>
            <a:lvl1pPr marL="0" indent="0">
              <a:buNone/>
              <a:defRPr sz="1400">
                <a:solidFill>
                  <a:srgbClr val="2B3864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1502D-A185-4761-BFED-726E2A38DD38}" type="datetimeFigureOut">
              <a:rPr lang="en-US" smtClean="0"/>
              <a:t>5/11/2015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ED87-FC71-44B5-9EDE-04B9F267A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79500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rgbClr val="2B386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66799"/>
            <a:ext cx="5486400" cy="36607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76262"/>
          </a:xfrm>
        </p:spPr>
        <p:txBody>
          <a:bodyPr/>
          <a:lstStyle>
            <a:lvl1pPr marL="0" indent="0">
              <a:buNone/>
              <a:defRPr sz="1400">
                <a:solidFill>
                  <a:srgbClr val="2B3864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1502D-A185-4761-BFED-726E2A38DD38}" type="datetimeFigureOut">
              <a:rPr lang="en-US" smtClean="0"/>
              <a:t>5/11/2015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ED87-FC71-44B5-9EDE-04B9F267A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66954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B386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rgbClr val="2B3864"/>
                </a:solidFill>
              </a:defRPr>
            </a:lvl1pPr>
            <a:lvl2pPr>
              <a:defRPr>
                <a:solidFill>
                  <a:srgbClr val="2B3864"/>
                </a:solidFill>
              </a:defRPr>
            </a:lvl2pPr>
            <a:lvl3pPr>
              <a:defRPr>
                <a:solidFill>
                  <a:srgbClr val="2B3864"/>
                </a:solidFill>
              </a:defRPr>
            </a:lvl3pPr>
            <a:lvl4pPr>
              <a:defRPr>
                <a:solidFill>
                  <a:srgbClr val="2B3864"/>
                </a:solidFill>
              </a:defRPr>
            </a:lvl4pPr>
            <a:lvl5pPr>
              <a:defRPr>
                <a:solidFill>
                  <a:srgbClr val="2B3864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1502D-A185-4761-BFED-726E2A38DD38}" type="datetimeFigureOut">
              <a:rPr lang="en-US" smtClean="0"/>
              <a:t>5/11/2015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ED87-FC71-44B5-9EDE-04B9F267A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84151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90601"/>
            <a:ext cx="2057400" cy="4953000"/>
          </a:xfrm>
        </p:spPr>
        <p:txBody>
          <a:bodyPr vert="eaVert"/>
          <a:lstStyle>
            <a:lvl1pPr>
              <a:defRPr>
                <a:solidFill>
                  <a:srgbClr val="2B386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90601"/>
            <a:ext cx="6019800" cy="4953000"/>
          </a:xfrm>
        </p:spPr>
        <p:txBody>
          <a:bodyPr vert="eaVert"/>
          <a:lstStyle>
            <a:lvl1pPr>
              <a:defRPr>
                <a:solidFill>
                  <a:srgbClr val="2B3864"/>
                </a:solidFill>
              </a:defRPr>
            </a:lvl1pPr>
            <a:lvl2pPr>
              <a:defRPr>
                <a:solidFill>
                  <a:srgbClr val="2B3864"/>
                </a:solidFill>
              </a:defRPr>
            </a:lvl2pPr>
            <a:lvl3pPr>
              <a:defRPr>
                <a:solidFill>
                  <a:srgbClr val="2B3864"/>
                </a:solidFill>
              </a:defRPr>
            </a:lvl3pPr>
            <a:lvl4pPr>
              <a:defRPr>
                <a:solidFill>
                  <a:srgbClr val="2B3864"/>
                </a:solidFill>
              </a:defRPr>
            </a:lvl4pPr>
            <a:lvl5pPr>
              <a:defRPr>
                <a:solidFill>
                  <a:srgbClr val="2B3864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1502D-A185-4761-BFED-726E2A38DD38}" type="datetimeFigureOut">
              <a:rPr lang="en-US" smtClean="0"/>
              <a:t>5/11/2015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ED87-FC71-44B5-9EDE-04B9F267A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1041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2B386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172200"/>
            <a:ext cx="2133600" cy="365125"/>
          </a:xfrm>
        </p:spPr>
        <p:txBody>
          <a:bodyPr/>
          <a:lstStyle>
            <a:lvl1pPr>
              <a:defRPr>
                <a:solidFill>
                  <a:srgbClr val="A2A7AB"/>
                </a:solidFill>
              </a:defRPr>
            </a:lvl1pPr>
          </a:lstStyle>
          <a:p>
            <a:fld id="{91E1502D-A185-4761-BFED-726E2A38DD38}" type="datetimeFigureOut">
              <a:rPr lang="en-US" smtClean="0"/>
              <a:pPr/>
              <a:t>5/11/2015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62400" y="6172200"/>
            <a:ext cx="2133600" cy="365125"/>
          </a:xfrm>
        </p:spPr>
        <p:txBody>
          <a:bodyPr/>
          <a:lstStyle>
            <a:lvl1pPr>
              <a:defRPr>
                <a:solidFill>
                  <a:srgbClr val="A2A7AB"/>
                </a:solidFill>
              </a:defRPr>
            </a:lvl1pPr>
          </a:lstStyle>
          <a:p>
            <a:fld id="{A9A2ED87-FC71-44B5-9EDE-04B9F267A4D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65078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B386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2B3864"/>
                </a:solidFill>
              </a:defRPr>
            </a:lvl1pPr>
            <a:lvl2pPr>
              <a:defRPr>
                <a:solidFill>
                  <a:srgbClr val="2B3864"/>
                </a:solidFill>
              </a:defRPr>
            </a:lvl2pPr>
            <a:lvl3pPr>
              <a:defRPr>
                <a:solidFill>
                  <a:srgbClr val="2B3864"/>
                </a:solidFill>
              </a:defRPr>
            </a:lvl3pPr>
            <a:lvl4pPr>
              <a:defRPr>
                <a:solidFill>
                  <a:srgbClr val="2B3864"/>
                </a:solidFill>
              </a:defRPr>
            </a:lvl4pPr>
            <a:lvl5pPr>
              <a:defRPr>
                <a:solidFill>
                  <a:srgbClr val="2B3864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1502D-A185-4761-BFED-726E2A38DD38}" type="datetimeFigureOut">
              <a:rPr lang="en-US" smtClean="0"/>
              <a:t>5/11/2015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ED87-FC71-44B5-9EDE-04B9F267A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01424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2B386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1502D-A185-4761-BFED-726E2A38DD38}" type="datetimeFigureOut">
              <a:rPr lang="en-US" smtClean="0"/>
              <a:t>5/11/2015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ED87-FC71-44B5-9EDE-04B9F267A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404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C355E-A8E7-466F-98B4-545370DADEF2}" type="datetimeFigureOut">
              <a:rPr lang="en-US" smtClean="0"/>
              <a:t>5/11/2015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6DD9E-E3A6-45BC-BAF1-F0BA52625B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93498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B386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4525963"/>
          </a:xfrm>
        </p:spPr>
        <p:txBody>
          <a:bodyPr/>
          <a:lstStyle>
            <a:lvl1pPr>
              <a:defRPr sz="2800">
                <a:solidFill>
                  <a:srgbClr val="2B3864"/>
                </a:solidFill>
              </a:defRPr>
            </a:lvl1pPr>
            <a:lvl2pPr>
              <a:defRPr sz="2400">
                <a:solidFill>
                  <a:srgbClr val="2B3864"/>
                </a:solidFill>
              </a:defRPr>
            </a:lvl2pPr>
            <a:lvl3pPr>
              <a:defRPr sz="2000">
                <a:solidFill>
                  <a:srgbClr val="2B3864"/>
                </a:solidFill>
              </a:defRPr>
            </a:lvl3pPr>
            <a:lvl4pPr>
              <a:defRPr sz="1800">
                <a:solidFill>
                  <a:srgbClr val="2B3864"/>
                </a:solidFill>
              </a:defRPr>
            </a:lvl4pPr>
            <a:lvl5pPr>
              <a:defRPr sz="1800">
                <a:solidFill>
                  <a:srgbClr val="2B3864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4525963"/>
          </a:xfrm>
        </p:spPr>
        <p:txBody>
          <a:bodyPr/>
          <a:lstStyle>
            <a:lvl1pPr>
              <a:defRPr sz="2800">
                <a:solidFill>
                  <a:srgbClr val="2B3864"/>
                </a:solidFill>
              </a:defRPr>
            </a:lvl1pPr>
            <a:lvl2pPr>
              <a:defRPr sz="2400">
                <a:solidFill>
                  <a:srgbClr val="2B3864"/>
                </a:solidFill>
              </a:defRPr>
            </a:lvl2pPr>
            <a:lvl3pPr>
              <a:defRPr sz="2000">
                <a:solidFill>
                  <a:srgbClr val="2B3864"/>
                </a:solidFill>
              </a:defRPr>
            </a:lvl3pPr>
            <a:lvl4pPr>
              <a:defRPr sz="1800">
                <a:solidFill>
                  <a:srgbClr val="2B3864"/>
                </a:solidFill>
              </a:defRPr>
            </a:lvl4pPr>
            <a:lvl5pPr>
              <a:defRPr sz="1800">
                <a:solidFill>
                  <a:srgbClr val="2B3864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1502D-A185-4761-BFED-726E2A38DD38}" type="datetimeFigureOut">
              <a:rPr lang="en-US" smtClean="0"/>
              <a:t>5/11/2015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ED87-FC71-44B5-9EDE-04B9F267A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97802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B386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2B386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82762"/>
            <a:ext cx="4040188" cy="3951288"/>
          </a:xfrm>
        </p:spPr>
        <p:txBody>
          <a:bodyPr/>
          <a:lstStyle>
            <a:lvl1pPr>
              <a:defRPr sz="2400">
                <a:solidFill>
                  <a:srgbClr val="2B3864"/>
                </a:solidFill>
              </a:defRPr>
            </a:lvl1pPr>
            <a:lvl2pPr>
              <a:defRPr sz="2000">
                <a:solidFill>
                  <a:srgbClr val="2B3864"/>
                </a:solidFill>
              </a:defRPr>
            </a:lvl2pPr>
            <a:lvl3pPr>
              <a:defRPr sz="1800">
                <a:solidFill>
                  <a:srgbClr val="2B3864"/>
                </a:solidFill>
              </a:defRPr>
            </a:lvl3pPr>
            <a:lvl4pPr>
              <a:defRPr sz="1600">
                <a:solidFill>
                  <a:srgbClr val="2B3864"/>
                </a:solidFill>
              </a:defRPr>
            </a:lvl4pPr>
            <a:lvl5pPr>
              <a:defRPr sz="1600">
                <a:solidFill>
                  <a:srgbClr val="2B3864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43000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2B386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782762"/>
            <a:ext cx="4041775" cy="3951288"/>
          </a:xfrm>
        </p:spPr>
        <p:txBody>
          <a:bodyPr/>
          <a:lstStyle>
            <a:lvl1pPr>
              <a:defRPr sz="2400">
                <a:solidFill>
                  <a:srgbClr val="2B3864"/>
                </a:solidFill>
              </a:defRPr>
            </a:lvl1pPr>
            <a:lvl2pPr>
              <a:defRPr sz="2000">
                <a:solidFill>
                  <a:srgbClr val="2B3864"/>
                </a:solidFill>
              </a:defRPr>
            </a:lvl2pPr>
            <a:lvl3pPr>
              <a:defRPr sz="1800">
                <a:solidFill>
                  <a:srgbClr val="2B3864"/>
                </a:solidFill>
              </a:defRPr>
            </a:lvl3pPr>
            <a:lvl4pPr>
              <a:defRPr sz="1600">
                <a:solidFill>
                  <a:srgbClr val="2B3864"/>
                </a:solidFill>
              </a:defRPr>
            </a:lvl4pPr>
            <a:lvl5pPr>
              <a:defRPr sz="1600">
                <a:solidFill>
                  <a:srgbClr val="2B3864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1502D-A185-4761-BFED-726E2A38DD38}" type="datetimeFigureOut">
              <a:rPr lang="en-US" smtClean="0"/>
              <a:t>5/11/2015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ED87-FC71-44B5-9EDE-04B9F267A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56626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B386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1502D-A185-4761-BFED-726E2A38DD38}" type="datetimeFigureOut">
              <a:rPr lang="en-US" smtClean="0"/>
              <a:t>5/11/2015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ED87-FC71-44B5-9EDE-04B9F267A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467194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1502D-A185-4761-BFED-726E2A38DD38}" type="datetimeFigureOut">
              <a:rPr lang="en-US" smtClean="0"/>
              <a:t>5/11/2015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ED87-FC71-44B5-9EDE-04B9F267A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32452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3008313" cy="990600"/>
          </a:xfrm>
        </p:spPr>
        <p:txBody>
          <a:bodyPr anchor="b"/>
          <a:lstStyle>
            <a:lvl1pPr algn="l">
              <a:defRPr sz="2000" b="1">
                <a:solidFill>
                  <a:srgbClr val="2B386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90600"/>
            <a:ext cx="5111750" cy="4953000"/>
          </a:xfrm>
        </p:spPr>
        <p:txBody>
          <a:bodyPr/>
          <a:lstStyle>
            <a:lvl1pPr>
              <a:defRPr sz="3200">
                <a:solidFill>
                  <a:srgbClr val="2B3864"/>
                </a:solidFill>
              </a:defRPr>
            </a:lvl1pPr>
            <a:lvl2pPr>
              <a:defRPr sz="2800">
                <a:solidFill>
                  <a:srgbClr val="2B3864"/>
                </a:solidFill>
              </a:defRPr>
            </a:lvl2pPr>
            <a:lvl3pPr>
              <a:defRPr sz="2400">
                <a:solidFill>
                  <a:srgbClr val="2B3864"/>
                </a:solidFill>
              </a:defRPr>
            </a:lvl3pPr>
            <a:lvl4pPr>
              <a:defRPr sz="2000">
                <a:solidFill>
                  <a:srgbClr val="2B3864"/>
                </a:solidFill>
              </a:defRPr>
            </a:lvl4pPr>
            <a:lvl5pPr>
              <a:defRPr sz="2000">
                <a:solidFill>
                  <a:srgbClr val="2B3864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57401"/>
            <a:ext cx="3008313" cy="3886200"/>
          </a:xfrm>
        </p:spPr>
        <p:txBody>
          <a:bodyPr/>
          <a:lstStyle>
            <a:lvl1pPr marL="0" indent="0">
              <a:buNone/>
              <a:defRPr sz="1400">
                <a:solidFill>
                  <a:srgbClr val="2B3864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1502D-A185-4761-BFED-726E2A38DD38}" type="datetimeFigureOut">
              <a:rPr lang="en-US" smtClean="0"/>
              <a:t>5/11/2015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ED87-FC71-44B5-9EDE-04B9F267A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12032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rgbClr val="2B386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66799"/>
            <a:ext cx="5486400" cy="36607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76262"/>
          </a:xfrm>
        </p:spPr>
        <p:txBody>
          <a:bodyPr/>
          <a:lstStyle>
            <a:lvl1pPr marL="0" indent="0">
              <a:buNone/>
              <a:defRPr sz="1400">
                <a:solidFill>
                  <a:srgbClr val="2B3864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1502D-A185-4761-BFED-726E2A38DD38}" type="datetimeFigureOut">
              <a:rPr lang="en-US" smtClean="0"/>
              <a:t>5/11/2015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ED87-FC71-44B5-9EDE-04B9F267A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60025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B386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rgbClr val="2B3864"/>
                </a:solidFill>
              </a:defRPr>
            </a:lvl1pPr>
            <a:lvl2pPr>
              <a:defRPr>
                <a:solidFill>
                  <a:srgbClr val="2B3864"/>
                </a:solidFill>
              </a:defRPr>
            </a:lvl2pPr>
            <a:lvl3pPr>
              <a:defRPr>
                <a:solidFill>
                  <a:srgbClr val="2B3864"/>
                </a:solidFill>
              </a:defRPr>
            </a:lvl3pPr>
            <a:lvl4pPr>
              <a:defRPr>
                <a:solidFill>
                  <a:srgbClr val="2B3864"/>
                </a:solidFill>
              </a:defRPr>
            </a:lvl4pPr>
            <a:lvl5pPr>
              <a:defRPr>
                <a:solidFill>
                  <a:srgbClr val="2B3864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1502D-A185-4761-BFED-726E2A38DD38}" type="datetimeFigureOut">
              <a:rPr lang="en-US" smtClean="0"/>
              <a:t>5/11/2015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ED87-FC71-44B5-9EDE-04B9F267A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47997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90601"/>
            <a:ext cx="2057400" cy="4953000"/>
          </a:xfrm>
        </p:spPr>
        <p:txBody>
          <a:bodyPr vert="eaVert"/>
          <a:lstStyle>
            <a:lvl1pPr>
              <a:defRPr>
                <a:solidFill>
                  <a:srgbClr val="2B386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90601"/>
            <a:ext cx="6019800" cy="4953000"/>
          </a:xfrm>
        </p:spPr>
        <p:txBody>
          <a:bodyPr vert="eaVert"/>
          <a:lstStyle>
            <a:lvl1pPr>
              <a:defRPr>
                <a:solidFill>
                  <a:srgbClr val="2B3864"/>
                </a:solidFill>
              </a:defRPr>
            </a:lvl1pPr>
            <a:lvl2pPr>
              <a:defRPr>
                <a:solidFill>
                  <a:srgbClr val="2B3864"/>
                </a:solidFill>
              </a:defRPr>
            </a:lvl2pPr>
            <a:lvl3pPr>
              <a:defRPr>
                <a:solidFill>
                  <a:srgbClr val="2B3864"/>
                </a:solidFill>
              </a:defRPr>
            </a:lvl3pPr>
            <a:lvl4pPr>
              <a:defRPr>
                <a:solidFill>
                  <a:srgbClr val="2B3864"/>
                </a:solidFill>
              </a:defRPr>
            </a:lvl4pPr>
            <a:lvl5pPr>
              <a:defRPr>
                <a:solidFill>
                  <a:srgbClr val="2B3864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1502D-A185-4761-BFED-726E2A38DD38}" type="datetimeFigureOut">
              <a:rPr lang="en-US" smtClean="0"/>
              <a:t>5/11/2015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ED87-FC71-44B5-9EDE-04B9F267A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3433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A2A7AB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172200"/>
            <a:ext cx="2133600" cy="365125"/>
          </a:xfrm>
        </p:spPr>
        <p:txBody>
          <a:bodyPr/>
          <a:lstStyle>
            <a:lvl1pPr>
              <a:defRPr>
                <a:solidFill>
                  <a:srgbClr val="A2A7AB"/>
                </a:solidFill>
              </a:defRPr>
            </a:lvl1pPr>
          </a:lstStyle>
          <a:p>
            <a:fld id="{91E1502D-A185-4761-BFED-726E2A38DD38}" type="datetimeFigureOut">
              <a:rPr lang="en-US" smtClean="0"/>
              <a:pPr/>
              <a:t>5/11/2015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62400" y="6172200"/>
            <a:ext cx="2133600" cy="365125"/>
          </a:xfrm>
        </p:spPr>
        <p:txBody>
          <a:bodyPr/>
          <a:lstStyle>
            <a:lvl1pPr>
              <a:defRPr>
                <a:solidFill>
                  <a:srgbClr val="A2A7AB"/>
                </a:solidFill>
              </a:defRPr>
            </a:lvl1pPr>
          </a:lstStyle>
          <a:p>
            <a:fld id="{A9A2ED87-FC71-44B5-9EDE-04B9F267A4D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3974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A2A7AB"/>
                </a:solidFill>
              </a:defRPr>
            </a:lvl1pPr>
            <a:lvl2pPr>
              <a:defRPr>
                <a:solidFill>
                  <a:srgbClr val="A2A7AB"/>
                </a:solidFill>
              </a:defRPr>
            </a:lvl2pPr>
            <a:lvl3pPr>
              <a:defRPr>
                <a:solidFill>
                  <a:srgbClr val="A2A7AB"/>
                </a:solidFill>
              </a:defRPr>
            </a:lvl3pPr>
            <a:lvl4pPr>
              <a:defRPr>
                <a:solidFill>
                  <a:srgbClr val="A2A7AB"/>
                </a:solidFill>
              </a:defRPr>
            </a:lvl4pPr>
            <a:lvl5pPr>
              <a:defRPr>
                <a:solidFill>
                  <a:srgbClr val="A2A7AB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1502D-A185-4761-BFED-726E2A38DD38}" type="datetimeFigureOut">
              <a:rPr lang="en-US" smtClean="0"/>
              <a:t>5/11/2015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ED87-FC71-44B5-9EDE-04B9F267A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872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C355E-A8E7-466F-98B4-545370DADEF2}" type="datetimeFigureOut">
              <a:rPr lang="en-US" smtClean="0"/>
              <a:t>5/11/2015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6DD9E-E3A6-45BC-BAF1-F0BA52625B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15011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A2A7AB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1502D-A185-4761-BFED-726E2A38DD38}" type="datetimeFigureOut">
              <a:rPr lang="en-US" smtClean="0"/>
              <a:t>5/11/2015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ED87-FC71-44B5-9EDE-04B9F267A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72230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4525963"/>
          </a:xfrm>
        </p:spPr>
        <p:txBody>
          <a:bodyPr/>
          <a:lstStyle>
            <a:lvl1pPr>
              <a:defRPr sz="2800">
                <a:solidFill>
                  <a:srgbClr val="A2A7AB"/>
                </a:solidFill>
              </a:defRPr>
            </a:lvl1pPr>
            <a:lvl2pPr>
              <a:defRPr sz="2400">
                <a:solidFill>
                  <a:srgbClr val="A2A7AB"/>
                </a:solidFill>
              </a:defRPr>
            </a:lvl2pPr>
            <a:lvl3pPr>
              <a:defRPr sz="2000">
                <a:solidFill>
                  <a:srgbClr val="A2A7AB"/>
                </a:solidFill>
              </a:defRPr>
            </a:lvl3pPr>
            <a:lvl4pPr>
              <a:defRPr sz="1800">
                <a:solidFill>
                  <a:srgbClr val="A2A7AB"/>
                </a:solidFill>
              </a:defRPr>
            </a:lvl4pPr>
            <a:lvl5pPr>
              <a:defRPr sz="1800">
                <a:solidFill>
                  <a:srgbClr val="A2A7AB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4525963"/>
          </a:xfrm>
        </p:spPr>
        <p:txBody>
          <a:bodyPr/>
          <a:lstStyle>
            <a:lvl1pPr>
              <a:defRPr sz="2800">
                <a:solidFill>
                  <a:srgbClr val="A2A7AB"/>
                </a:solidFill>
              </a:defRPr>
            </a:lvl1pPr>
            <a:lvl2pPr>
              <a:defRPr sz="2400">
                <a:solidFill>
                  <a:srgbClr val="A2A7AB"/>
                </a:solidFill>
              </a:defRPr>
            </a:lvl2pPr>
            <a:lvl3pPr>
              <a:defRPr sz="2000">
                <a:solidFill>
                  <a:srgbClr val="A2A7AB"/>
                </a:solidFill>
              </a:defRPr>
            </a:lvl3pPr>
            <a:lvl4pPr>
              <a:defRPr sz="1800">
                <a:solidFill>
                  <a:srgbClr val="A2A7AB"/>
                </a:solidFill>
              </a:defRPr>
            </a:lvl4pPr>
            <a:lvl5pPr>
              <a:defRPr sz="1800">
                <a:solidFill>
                  <a:srgbClr val="A2A7AB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1502D-A185-4761-BFED-726E2A38DD38}" type="datetimeFigureOut">
              <a:rPr lang="en-US" smtClean="0"/>
              <a:t>5/11/2015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ED87-FC71-44B5-9EDE-04B9F267A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10984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82762"/>
            <a:ext cx="4040188" cy="3951288"/>
          </a:xfrm>
        </p:spPr>
        <p:txBody>
          <a:bodyPr/>
          <a:lstStyle>
            <a:lvl1pPr>
              <a:defRPr sz="2400">
                <a:solidFill>
                  <a:srgbClr val="A2A7AB"/>
                </a:solidFill>
              </a:defRPr>
            </a:lvl1pPr>
            <a:lvl2pPr>
              <a:defRPr sz="2000">
                <a:solidFill>
                  <a:srgbClr val="A2A7AB"/>
                </a:solidFill>
              </a:defRPr>
            </a:lvl2pPr>
            <a:lvl3pPr>
              <a:defRPr sz="1800">
                <a:solidFill>
                  <a:srgbClr val="A2A7AB"/>
                </a:solidFill>
              </a:defRPr>
            </a:lvl3pPr>
            <a:lvl4pPr>
              <a:defRPr sz="1600">
                <a:solidFill>
                  <a:srgbClr val="A2A7AB"/>
                </a:solidFill>
              </a:defRPr>
            </a:lvl4pPr>
            <a:lvl5pPr>
              <a:defRPr sz="1600">
                <a:solidFill>
                  <a:srgbClr val="A2A7AB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43000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782762"/>
            <a:ext cx="4041775" cy="3951288"/>
          </a:xfrm>
        </p:spPr>
        <p:txBody>
          <a:bodyPr/>
          <a:lstStyle>
            <a:lvl1pPr>
              <a:defRPr sz="2400">
                <a:solidFill>
                  <a:srgbClr val="A2A7AB"/>
                </a:solidFill>
              </a:defRPr>
            </a:lvl1pPr>
            <a:lvl2pPr>
              <a:defRPr sz="2000">
                <a:solidFill>
                  <a:srgbClr val="A2A7AB"/>
                </a:solidFill>
              </a:defRPr>
            </a:lvl2pPr>
            <a:lvl3pPr>
              <a:defRPr sz="1800">
                <a:solidFill>
                  <a:srgbClr val="A2A7AB"/>
                </a:solidFill>
              </a:defRPr>
            </a:lvl3pPr>
            <a:lvl4pPr>
              <a:defRPr sz="1600">
                <a:solidFill>
                  <a:srgbClr val="A2A7AB"/>
                </a:solidFill>
              </a:defRPr>
            </a:lvl4pPr>
            <a:lvl5pPr>
              <a:defRPr sz="1600">
                <a:solidFill>
                  <a:srgbClr val="A2A7AB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1502D-A185-4761-BFED-726E2A38DD38}" type="datetimeFigureOut">
              <a:rPr lang="en-US" smtClean="0"/>
              <a:t>5/11/2015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ED87-FC71-44B5-9EDE-04B9F267A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43409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1502D-A185-4761-BFED-726E2A38DD38}" type="datetimeFigureOut">
              <a:rPr lang="en-US" smtClean="0"/>
              <a:t>5/11/2015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ED87-FC71-44B5-9EDE-04B9F267A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73779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1502D-A185-4761-BFED-726E2A38DD38}" type="datetimeFigureOut">
              <a:rPr lang="en-US" smtClean="0"/>
              <a:t>5/11/2015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ED87-FC71-44B5-9EDE-04B9F267A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9914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3008313" cy="990600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90600"/>
            <a:ext cx="5111750" cy="4953000"/>
          </a:xfrm>
        </p:spPr>
        <p:txBody>
          <a:bodyPr/>
          <a:lstStyle>
            <a:lvl1pPr>
              <a:defRPr sz="3200">
                <a:solidFill>
                  <a:srgbClr val="A2A7AB"/>
                </a:solidFill>
              </a:defRPr>
            </a:lvl1pPr>
            <a:lvl2pPr>
              <a:defRPr sz="2800">
                <a:solidFill>
                  <a:srgbClr val="A2A7AB"/>
                </a:solidFill>
              </a:defRPr>
            </a:lvl2pPr>
            <a:lvl3pPr>
              <a:defRPr sz="2400">
                <a:solidFill>
                  <a:srgbClr val="A2A7AB"/>
                </a:solidFill>
              </a:defRPr>
            </a:lvl3pPr>
            <a:lvl4pPr>
              <a:defRPr sz="2000">
                <a:solidFill>
                  <a:srgbClr val="A2A7AB"/>
                </a:solidFill>
              </a:defRPr>
            </a:lvl4pPr>
            <a:lvl5pPr>
              <a:defRPr sz="2000">
                <a:solidFill>
                  <a:srgbClr val="A2A7AB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57401"/>
            <a:ext cx="3008313" cy="3886200"/>
          </a:xfrm>
        </p:spPr>
        <p:txBody>
          <a:bodyPr/>
          <a:lstStyle>
            <a:lvl1pPr marL="0" indent="0">
              <a:buNone/>
              <a:defRPr sz="1400">
                <a:solidFill>
                  <a:srgbClr val="A2A7AB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1502D-A185-4761-BFED-726E2A38DD38}" type="datetimeFigureOut">
              <a:rPr lang="en-US" smtClean="0"/>
              <a:t>5/11/2015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ED87-FC71-44B5-9EDE-04B9F267A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38897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rgbClr val="A2A7A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66799"/>
            <a:ext cx="5486400" cy="36607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76262"/>
          </a:xfrm>
        </p:spPr>
        <p:txBody>
          <a:bodyPr/>
          <a:lstStyle>
            <a:lvl1pPr marL="0" indent="0">
              <a:buNone/>
              <a:defRPr sz="1400">
                <a:solidFill>
                  <a:srgbClr val="A2A7AB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1502D-A185-4761-BFED-726E2A38DD38}" type="datetimeFigureOut">
              <a:rPr lang="en-US" smtClean="0"/>
              <a:t>5/11/2015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ED87-FC71-44B5-9EDE-04B9F267A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35577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rgbClr val="A2A7AB"/>
                </a:solidFill>
              </a:defRPr>
            </a:lvl1pPr>
            <a:lvl2pPr>
              <a:defRPr>
                <a:solidFill>
                  <a:srgbClr val="A2A7AB"/>
                </a:solidFill>
              </a:defRPr>
            </a:lvl2pPr>
            <a:lvl3pPr>
              <a:defRPr>
                <a:solidFill>
                  <a:srgbClr val="A2A7AB"/>
                </a:solidFill>
              </a:defRPr>
            </a:lvl3pPr>
            <a:lvl4pPr>
              <a:defRPr>
                <a:solidFill>
                  <a:srgbClr val="A2A7AB"/>
                </a:solidFill>
              </a:defRPr>
            </a:lvl4pPr>
            <a:lvl5pPr>
              <a:defRPr>
                <a:solidFill>
                  <a:srgbClr val="A2A7AB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1502D-A185-4761-BFED-726E2A38DD38}" type="datetimeFigureOut">
              <a:rPr lang="en-US" smtClean="0"/>
              <a:t>5/11/2015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ED87-FC71-44B5-9EDE-04B9F267A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95205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90601"/>
            <a:ext cx="2057400" cy="4953000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90601"/>
            <a:ext cx="6019800" cy="4953000"/>
          </a:xfrm>
        </p:spPr>
        <p:txBody>
          <a:bodyPr vert="eaVert"/>
          <a:lstStyle>
            <a:lvl1pPr>
              <a:defRPr>
                <a:solidFill>
                  <a:srgbClr val="A2A7AB"/>
                </a:solidFill>
              </a:defRPr>
            </a:lvl1pPr>
            <a:lvl2pPr>
              <a:defRPr>
                <a:solidFill>
                  <a:srgbClr val="A2A7AB"/>
                </a:solidFill>
              </a:defRPr>
            </a:lvl2pPr>
            <a:lvl3pPr>
              <a:defRPr>
                <a:solidFill>
                  <a:srgbClr val="A2A7AB"/>
                </a:solidFill>
              </a:defRPr>
            </a:lvl3pPr>
            <a:lvl4pPr>
              <a:defRPr>
                <a:solidFill>
                  <a:srgbClr val="A2A7AB"/>
                </a:solidFill>
              </a:defRPr>
            </a:lvl4pPr>
            <a:lvl5pPr>
              <a:defRPr>
                <a:solidFill>
                  <a:srgbClr val="A2A7AB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1502D-A185-4761-BFED-726E2A38DD38}" type="datetimeFigureOut">
              <a:rPr lang="en-US" smtClean="0"/>
              <a:t>5/11/2015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ED87-FC71-44B5-9EDE-04B9F267A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61775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34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1470025"/>
          </a:xfrm>
        </p:spPr>
        <p:txBody>
          <a:bodyPr/>
          <a:lstStyle>
            <a:lvl1pPr algn="ctr">
              <a:defRPr>
                <a:solidFill>
                  <a:srgbClr val="2B386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743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A2A7AB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172200"/>
            <a:ext cx="2133600" cy="365125"/>
          </a:xfrm>
        </p:spPr>
        <p:txBody>
          <a:bodyPr/>
          <a:lstStyle>
            <a:lvl1pPr>
              <a:defRPr>
                <a:solidFill>
                  <a:srgbClr val="A2A7AB"/>
                </a:solidFill>
              </a:defRPr>
            </a:lvl1pPr>
          </a:lstStyle>
          <a:p>
            <a:fld id="{91E1502D-A185-4761-BFED-726E2A38DD38}" type="datetimeFigureOut">
              <a:rPr lang="en-US" smtClean="0"/>
              <a:pPr/>
              <a:t>5/11/2015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62400" y="6172200"/>
            <a:ext cx="2133600" cy="365125"/>
          </a:xfrm>
        </p:spPr>
        <p:txBody>
          <a:bodyPr/>
          <a:lstStyle>
            <a:lvl1pPr>
              <a:defRPr>
                <a:solidFill>
                  <a:srgbClr val="A2A7AB"/>
                </a:solidFill>
              </a:defRPr>
            </a:lvl1pPr>
          </a:lstStyle>
          <a:p>
            <a:fld id="{A9A2ED87-FC71-44B5-9EDE-04B9F267A4D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34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937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C355E-A8E7-466F-98B4-545370DADEF2}" type="datetimeFigureOut">
              <a:rPr lang="en-US" smtClean="0"/>
              <a:t>5/11/2015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6DD9E-E3A6-45BC-BAF1-F0BA52625B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53888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B386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2B3864"/>
                </a:solidFill>
              </a:defRPr>
            </a:lvl1pPr>
            <a:lvl2pPr>
              <a:defRPr>
                <a:solidFill>
                  <a:srgbClr val="2B3864"/>
                </a:solidFill>
              </a:defRPr>
            </a:lvl2pPr>
            <a:lvl3pPr>
              <a:defRPr>
                <a:solidFill>
                  <a:srgbClr val="2B3864"/>
                </a:solidFill>
              </a:defRPr>
            </a:lvl3pPr>
            <a:lvl4pPr>
              <a:defRPr>
                <a:solidFill>
                  <a:srgbClr val="2B3864"/>
                </a:solidFill>
              </a:defRPr>
            </a:lvl4pPr>
            <a:lvl5pPr>
              <a:defRPr>
                <a:solidFill>
                  <a:srgbClr val="2B3864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1502D-A185-4761-BFED-726E2A38DD38}" type="datetimeFigureOut">
              <a:rPr lang="en-US" smtClean="0"/>
              <a:t>5/11/2015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ED87-FC71-44B5-9EDE-04B9F267A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51965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2B386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A2A7AB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1502D-A185-4761-BFED-726E2A38DD38}" type="datetimeFigureOut">
              <a:rPr lang="en-US" smtClean="0"/>
              <a:t>5/11/2015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ED87-FC71-44B5-9EDE-04B9F267A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71327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B386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4525963"/>
          </a:xfrm>
        </p:spPr>
        <p:txBody>
          <a:bodyPr/>
          <a:lstStyle>
            <a:lvl1pPr>
              <a:defRPr sz="2800">
                <a:solidFill>
                  <a:srgbClr val="2B3864"/>
                </a:solidFill>
              </a:defRPr>
            </a:lvl1pPr>
            <a:lvl2pPr>
              <a:defRPr sz="2400">
                <a:solidFill>
                  <a:srgbClr val="2B3864"/>
                </a:solidFill>
              </a:defRPr>
            </a:lvl2pPr>
            <a:lvl3pPr>
              <a:defRPr sz="2000">
                <a:solidFill>
                  <a:srgbClr val="2B3864"/>
                </a:solidFill>
              </a:defRPr>
            </a:lvl3pPr>
            <a:lvl4pPr>
              <a:defRPr sz="1800">
                <a:solidFill>
                  <a:srgbClr val="2B3864"/>
                </a:solidFill>
              </a:defRPr>
            </a:lvl4pPr>
            <a:lvl5pPr>
              <a:defRPr sz="1800">
                <a:solidFill>
                  <a:srgbClr val="2B3864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4525963"/>
          </a:xfrm>
        </p:spPr>
        <p:txBody>
          <a:bodyPr/>
          <a:lstStyle>
            <a:lvl1pPr>
              <a:defRPr sz="2800">
                <a:solidFill>
                  <a:srgbClr val="2B3864"/>
                </a:solidFill>
              </a:defRPr>
            </a:lvl1pPr>
            <a:lvl2pPr>
              <a:defRPr sz="2400">
                <a:solidFill>
                  <a:srgbClr val="2B3864"/>
                </a:solidFill>
              </a:defRPr>
            </a:lvl2pPr>
            <a:lvl3pPr>
              <a:defRPr sz="2000">
                <a:solidFill>
                  <a:srgbClr val="2B3864"/>
                </a:solidFill>
              </a:defRPr>
            </a:lvl3pPr>
            <a:lvl4pPr>
              <a:defRPr sz="1800">
                <a:solidFill>
                  <a:srgbClr val="2B3864"/>
                </a:solidFill>
              </a:defRPr>
            </a:lvl4pPr>
            <a:lvl5pPr>
              <a:defRPr sz="1800">
                <a:solidFill>
                  <a:srgbClr val="2B3864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1502D-A185-4761-BFED-726E2A38DD38}" type="datetimeFigureOut">
              <a:rPr lang="en-US" smtClean="0"/>
              <a:t>5/11/2015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ED87-FC71-44B5-9EDE-04B9F267A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40538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B386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2B386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82762"/>
            <a:ext cx="4040188" cy="3951288"/>
          </a:xfrm>
        </p:spPr>
        <p:txBody>
          <a:bodyPr/>
          <a:lstStyle>
            <a:lvl1pPr>
              <a:defRPr sz="2400">
                <a:solidFill>
                  <a:srgbClr val="2B3864"/>
                </a:solidFill>
              </a:defRPr>
            </a:lvl1pPr>
            <a:lvl2pPr>
              <a:defRPr sz="2000">
                <a:solidFill>
                  <a:srgbClr val="2B3864"/>
                </a:solidFill>
              </a:defRPr>
            </a:lvl2pPr>
            <a:lvl3pPr>
              <a:defRPr sz="1800">
                <a:solidFill>
                  <a:srgbClr val="2B3864"/>
                </a:solidFill>
              </a:defRPr>
            </a:lvl3pPr>
            <a:lvl4pPr>
              <a:defRPr sz="1600">
                <a:solidFill>
                  <a:srgbClr val="2B3864"/>
                </a:solidFill>
              </a:defRPr>
            </a:lvl4pPr>
            <a:lvl5pPr>
              <a:defRPr sz="1600">
                <a:solidFill>
                  <a:srgbClr val="2B3864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43000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2B386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782762"/>
            <a:ext cx="4041775" cy="3951288"/>
          </a:xfrm>
        </p:spPr>
        <p:txBody>
          <a:bodyPr/>
          <a:lstStyle>
            <a:lvl1pPr>
              <a:defRPr sz="2400">
                <a:solidFill>
                  <a:srgbClr val="2B3864"/>
                </a:solidFill>
              </a:defRPr>
            </a:lvl1pPr>
            <a:lvl2pPr>
              <a:defRPr sz="2000">
                <a:solidFill>
                  <a:srgbClr val="2B3864"/>
                </a:solidFill>
              </a:defRPr>
            </a:lvl2pPr>
            <a:lvl3pPr>
              <a:defRPr sz="1800">
                <a:solidFill>
                  <a:srgbClr val="2B3864"/>
                </a:solidFill>
              </a:defRPr>
            </a:lvl3pPr>
            <a:lvl4pPr>
              <a:defRPr sz="1600">
                <a:solidFill>
                  <a:srgbClr val="2B3864"/>
                </a:solidFill>
              </a:defRPr>
            </a:lvl4pPr>
            <a:lvl5pPr>
              <a:defRPr sz="1600">
                <a:solidFill>
                  <a:srgbClr val="2B3864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1502D-A185-4761-BFED-726E2A38DD38}" type="datetimeFigureOut">
              <a:rPr lang="en-US" smtClean="0"/>
              <a:t>5/11/2015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ED87-FC71-44B5-9EDE-04B9F267A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38002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B386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1502D-A185-4761-BFED-726E2A38DD38}" type="datetimeFigureOut">
              <a:rPr lang="en-US" smtClean="0"/>
              <a:t>5/11/2015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ED87-FC71-44B5-9EDE-04B9F267A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62904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1502D-A185-4761-BFED-726E2A38DD38}" type="datetimeFigureOut">
              <a:rPr lang="en-US" smtClean="0"/>
              <a:t>5/11/2015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ED87-FC71-44B5-9EDE-04B9F267A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58314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3008313" cy="990600"/>
          </a:xfrm>
        </p:spPr>
        <p:txBody>
          <a:bodyPr anchor="b"/>
          <a:lstStyle>
            <a:lvl1pPr algn="l">
              <a:defRPr sz="2000" b="1">
                <a:solidFill>
                  <a:srgbClr val="2B386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90600"/>
            <a:ext cx="5111750" cy="4953000"/>
          </a:xfrm>
        </p:spPr>
        <p:txBody>
          <a:bodyPr/>
          <a:lstStyle>
            <a:lvl1pPr>
              <a:defRPr sz="3200">
                <a:solidFill>
                  <a:srgbClr val="2B3864"/>
                </a:solidFill>
              </a:defRPr>
            </a:lvl1pPr>
            <a:lvl2pPr>
              <a:defRPr sz="2800">
                <a:solidFill>
                  <a:srgbClr val="2B3864"/>
                </a:solidFill>
              </a:defRPr>
            </a:lvl2pPr>
            <a:lvl3pPr>
              <a:defRPr sz="2400">
                <a:solidFill>
                  <a:srgbClr val="2B3864"/>
                </a:solidFill>
              </a:defRPr>
            </a:lvl3pPr>
            <a:lvl4pPr>
              <a:defRPr sz="2000">
                <a:solidFill>
                  <a:srgbClr val="2B3864"/>
                </a:solidFill>
              </a:defRPr>
            </a:lvl4pPr>
            <a:lvl5pPr>
              <a:defRPr sz="2000">
                <a:solidFill>
                  <a:srgbClr val="2B3864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57401"/>
            <a:ext cx="3008313" cy="3886200"/>
          </a:xfrm>
        </p:spPr>
        <p:txBody>
          <a:bodyPr/>
          <a:lstStyle>
            <a:lvl1pPr marL="0" indent="0">
              <a:buNone/>
              <a:defRPr sz="1400">
                <a:solidFill>
                  <a:srgbClr val="2B3864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1502D-A185-4761-BFED-726E2A38DD38}" type="datetimeFigureOut">
              <a:rPr lang="en-US" smtClean="0"/>
              <a:t>5/11/2015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ED87-FC71-44B5-9EDE-04B9F267A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2639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rgbClr val="2B386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66799"/>
            <a:ext cx="5486400" cy="36607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76262"/>
          </a:xfrm>
        </p:spPr>
        <p:txBody>
          <a:bodyPr/>
          <a:lstStyle>
            <a:lvl1pPr marL="0" indent="0">
              <a:buNone/>
              <a:defRPr sz="1400">
                <a:solidFill>
                  <a:srgbClr val="2B3864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1502D-A185-4761-BFED-726E2A38DD38}" type="datetimeFigureOut">
              <a:rPr lang="en-US" smtClean="0"/>
              <a:t>5/11/2015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ED87-FC71-44B5-9EDE-04B9F267A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989947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B386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rgbClr val="2B3864"/>
                </a:solidFill>
              </a:defRPr>
            </a:lvl1pPr>
            <a:lvl2pPr>
              <a:defRPr>
                <a:solidFill>
                  <a:srgbClr val="2B3864"/>
                </a:solidFill>
              </a:defRPr>
            </a:lvl2pPr>
            <a:lvl3pPr>
              <a:defRPr>
                <a:solidFill>
                  <a:srgbClr val="2B3864"/>
                </a:solidFill>
              </a:defRPr>
            </a:lvl3pPr>
            <a:lvl4pPr>
              <a:defRPr>
                <a:solidFill>
                  <a:srgbClr val="2B3864"/>
                </a:solidFill>
              </a:defRPr>
            </a:lvl4pPr>
            <a:lvl5pPr>
              <a:defRPr>
                <a:solidFill>
                  <a:srgbClr val="2B3864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1502D-A185-4761-BFED-726E2A38DD38}" type="datetimeFigureOut">
              <a:rPr lang="en-US" smtClean="0"/>
              <a:t>5/11/2015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ED87-FC71-44B5-9EDE-04B9F267A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8164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90601"/>
            <a:ext cx="2057400" cy="4953000"/>
          </a:xfrm>
        </p:spPr>
        <p:txBody>
          <a:bodyPr vert="eaVert"/>
          <a:lstStyle>
            <a:lvl1pPr>
              <a:defRPr>
                <a:solidFill>
                  <a:srgbClr val="2B386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90601"/>
            <a:ext cx="6019800" cy="4953000"/>
          </a:xfrm>
        </p:spPr>
        <p:txBody>
          <a:bodyPr vert="eaVert"/>
          <a:lstStyle>
            <a:lvl1pPr>
              <a:defRPr>
                <a:solidFill>
                  <a:srgbClr val="2B3864"/>
                </a:solidFill>
              </a:defRPr>
            </a:lvl1pPr>
            <a:lvl2pPr>
              <a:defRPr>
                <a:solidFill>
                  <a:srgbClr val="2B3864"/>
                </a:solidFill>
              </a:defRPr>
            </a:lvl2pPr>
            <a:lvl3pPr>
              <a:defRPr>
                <a:solidFill>
                  <a:srgbClr val="2B3864"/>
                </a:solidFill>
              </a:defRPr>
            </a:lvl3pPr>
            <a:lvl4pPr>
              <a:defRPr>
                <a:solidFill>
                  <a:srgbClr val="2B3864"/>
                </a:solidFill>
              </a:defRPr>
            </a:lvl4pPr>
            <a:lvl5pPr>
              <a:defRPr>
                <a:solidFill>
                  <a:srgbClr val="2B3864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1502D-A185-4761-BFED-726E2A38DD38}" type="datetimeFigureOut">
              <a:rPr lang="en-US" smtClean="0"/>
              <a:t>5/11/2015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ED87-FC71-44B5-9EDE-04B9F267A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5928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C355E-A8E7-466F-98B4-545370DADEF2}" type="datetimeFigureOut">
              <a:rPr lang="en-US" smtClean="0"/>
              <a:t>5/11/2015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6DD9E-E3A6-45BC-BAF1-F0BA52625B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028898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8B138-8DA9-4851-9FC6-480D1A5056B2}" type="datetimeFigureOut">
              <a:rPr lang="en-US" smtClean="0"/>
              <a:t>5/11/2015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7289B-683B-4EEC-A4F2-BF87A1A5E0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54307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8B138-8DA9-4851-9FC6-480D1A5056B2}" type="datetimeFigureOut">
              <a:rPr lang="en-US" smtClean="0"/>
              <a:t>5/11/2015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7289B-683B-4EEC-A4F2-BF87A1A5E0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53537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8B138-8DA9-4851-9FC6-480D1A5056B2}" type="datetimeFigureOut">
              <a:rPr lang="en-US" smtClean="0"/>
              <a:t>5/11/2015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7289B-683B-4EEC-A4F2-BF87A1A5E0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69342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8B138-8DA9-4851-9FC6-480D1A5056B2}" type="datetimeFigureOut">
              <a:rPr lang="en-US" smtClean="0"/>
              <a:t>5/11/2015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7289B-683B-4EEC-A4F2-BF87A1A5E0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481533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8B138-8DA9-4851-9FC6-480D1A5056B2}" type="datetimeFigureOut">
              <a:rPr lang="en-US" smtClean="0"/>
              <a:t>5/11/2015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7289B-683B-4EEC-A4F2-BF87A1A5E0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88177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8B138-8DA9-4851-9FC6-480D1A5056B2}" type="datetimeFigureOut">
              <a:rPr lang="en-US" smtClean="0"/>
              <a:t>5/11/2015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7289B-683B-4EEC-A4F2-BF87A1A5E0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39701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8B138-8DA9-4851-9FC6-480D1A5056B2}" type="datetimeFigureOut">
              <a:rPr lang="en-US" smtClean="0"/>
              <a:t>5/11/2015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7289B-683B-4EEC-A4F2-BF87A1A5E0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73147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8B138-8DA9-4851-9FC6-480D1A5056B2}" type="datetimeFigureOut">
              <a:rPr lang="en-US" smtClean="0"/>
              <a:t>5/11/2015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7289B-683B-4EEC-A4F2-BF87A1A5E0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58699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8B138-8DA9-4851-9FC6-480D1A5056B2}" type="datetimeFigureOut">
              <a:rPr lang="en-US" smtClean="0"/>
              <a:t>5/11/2015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7289B-683B-4EEC-A4F2-BF87A1A5E0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34419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8B138-8DA9-4851-9FC6-480D1A5056B2}" type="datetimeFigureOut">
              <a:rPr lang="en-US" smtClean="0"/>
              <a:t>5/11/2015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7289B-683B-4EEC-A4F2-BF87A1A5E0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4575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13" Type="http://schemas.openxmlformats.org/officeDocument/2006/relationships/image" Target="../media/image4.jpg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0.xml"/><Relationship Id="rId13" Type="http://schemas.openxmlformats.org/officeDocument/2006/relationships/image" Target="../media/image5.jpg"/><Relationship Id="rId3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9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4.xml"/><Relationship Id="rId1" Type="http://schemas.openxmlformats.org/officeDocument/2006/relationships/slideLayout" Target="../slideLayouts/slideLayout123.xml"/><Relationship Id="rId6" Type="http://schemas.openxmlformats.org/officeDocument/2006/relationships/slideLayout" Target="../slideLayouts/slideLayout128.xml"/><Relationship Id="rId11" Type="http://schemas.openxmlformats.org/officeDocument/2006/relationships/slideLayout" Target="../slideLayouts/slideLayout133.xml"/><Relationship Id="rId5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32.xml"/><Relationship Id="rId4" Type="http://schemas.openxmlformats.org/officeDocument/2006/relationships/slideLayout" Target="../slideLayouts/slideLayout126.xml"/><Relationship Id="rId9" Type="http://schemas.openxmlformats.org/officeDocument/2006/relationships/slideLayout" Target="../slideLayouts/slideLayout131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1.xml"/><Relationship Id="rId13" Type="http://schemas.openxmlformats.org/officeDocument/2006/relationships/image" Target="../media/image6.jpg"/><Relationship Id="rId3" Type="http://schemas.openxmlformats.org/officeDocument/2006/relationships/slideLayout" Target="../slideLayouts/slideLayout136.xml"/><Relationship Id="rId7" Type="http://schemas.openxmlformats.org/officeDocument/2006/relationships/slideLayout" Target="../slideLayouts/slideLayout140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5.xml"/><Relationship Id="rId1" Type="http://schemas.openxmlformats.org/officeDocument/2006/relationships/slideLayout" Target="../slideLayouts/slideLayout134.xml"/><Relationship Id="rId6" Type="http://schemas.openxmlformats.org/officeDocument/2006/relationships/slideLayout" Target="../slideLayouts/slideLayout139.xml"/><Relationship Id="rId11" Type="http://schemas.openxmlformats.org/officeDocument/2006/relationships/slideLayout" Target="../slideLayouts/slideLayout144.xml"/><Relationship Id="rId5" Type="http://schemas.openxmlformats.org/officeDocument/2006/relationships/slideLayout" Target="../slideLayouts/slideLayout138.xml"/><Relationship Id="rId10" Type="http://schemas.openxmlformats.org/officeDocument/2006/relationships/slideLayout" Target="../slideLayouts/slideLayout143.xml"/><Relationship Id="rId4" Type="http://schemas.openxmlformats.org/officeDocument/2006/relationships/slideLayout" Target="../slideLayouts/slideLayout137.xml"/><Relationship Id="rId9" Type="http://schemas.openxmlformats.org/officeDocument/2006/relationships/slideLayout" Target="../slideLayouts/slideLayout142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2.xml"/><Relationship Id="rId13" Type="http://schemas.openxmlformats.org/officeDocument/2006/relationships/image" Target="../media/image7.jpg"/><Relationship Id="rId3" Type="http://schemas.openxmlformats.org/officeDocument/2006/relationships/slideLayout" Target="../slideLayouts/slideLayout147.xml"/><Relationship Id="rId7" Type="http://schemas.openxmlformats.org/officeDocument/2006/relationships/slideLayout" Target="../slideLayouts/slideLayout151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6.xml"/><Relationship Id="rId1" Type="http://schemas.openxmlformats.org/officeDocument/2006/relationships/slideLayout" Target="../slideLayouts/slideLayout145.xml"/><Relationship Id="rId6" Type="http://schemas.openxmlformats.org/officeDocument/2006/relationships/slideLayout" Target="../slideLayouts/slideLayout150.xml"/><Relationship Id="rId11" Type="http://schemas.openxmlformats.org/officeDocument/2006/relationships/slideLayout" Target="../slideLayouts/slideLayout155.xml"/><Relationship Id="rId5" Type="http://schemas.openxmlformats.org/officeDocument/2006/relationships/slideLayout" Target="../slideLayouts/slideLayout149.xml"/><Relationship Id="rId10" Type="http://schemas.openxmlformats.org/officeDocument/2006/relationships/slideLayout" Target="../slideLayouts/slideLayout154.xml"/><Relationship Id="rId4" Type="http://schemas.openxmlformats.org/officeDocument/2006/relationships/slideLayout" Target="../slideLayouts/slideLayout148.xml"/><Relationship Id="rId9" Type="http://schemas.openxmlformats.org/officeDocument/2006/relationships/slideLayout" Target="../slideLayouts/slideLayout153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3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158.xml"/><Relationship Id="rId7" Type="http://schemas.openxmlformats.org/officeDocument/2006/relationships/slideLayout" Target="../slideLayouts/slideLayout162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7.xml"/><Relationship Id="rId1" Type="http://schemas.openxmlformats.org/officeDocument/2006/relationships/slideLayout" Target="../slideLayouts/slideLayout156.xml"/><Relationship Id="rId6" Type="http://schemas.openxmlformats.org/officeDocument/2006/relationships/slideLayout" Target="../slideLayouts/slideLayout161.xml"/><Relationship Id="rId11" Type="http://schemas.openxmlformats.org/officeDocument/2006/relationships/slideLayout" Target="../slideLayouts/slideLayout166.xml"/><Relationship Id="rId5" Type="http://schemas.openxmlformats.org/officeDocument/2006/relationships/slideLayout" Target="../slideLayouts/slideLayout160.xml"/><Relationship Id="rId10" Type="http://schemas.openxmlformats.org/officeDocument/2006/relationships/slideLayout" Target="../slideLayouts/slideLayout165.xml"/><Relationship Id="rId4" Type="http://schemas.openxmlformats.org/officeDocument/2006/relationships/slideLayout" Target="../slideLayouts/slideLayout159.xml"/><Relationship Id="rId9" Type="http://schemas.openxmlformats.org/officeDocument/2006/relationships/slideLayout" Target="../slideLayouts/slideLayout164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4.xml"/><Relationship Id="rId13" Type="http://schemas.openxmlformats.org/officeDocument/2006/relationships/image" Target="../media/image4.jpg"/><Relationship Id="rId3" Type="http://schemas.openxmlformats.org/officeDocument/2006/relationships/slideLayout" Target="../slideLayouts/slideLayout169.xml"/><Relationship Id="rId7" Type="http://schemas.openxmlformats.org/officeDocument/2006/relationships/slideLayout" Target="../slideLayouts/slideLayout173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8.xml"/><Relationship Id="rId1" Type="http://schemas.openxmlformats.org/officeDocument/2006/relationships/slideLayout" Target="../slideLayouts/slideLayout167.xml"/><Relationship Id="rId6" Type="http://schemas.openxmlformats.org/officeDocument/2006/relationships/slideLayout" Target="../slideLayouts/slideLayout172.xml"/><Relationship Id="rId11" Type="http://schemas.openxmlformats.org/officeDocument/2006/relationships/slideLayout" Target="../slideLayouts/slideLayout177.xml"/><Relationship Id="rId5" Type="http://schemas.openxmlformats.org/officeDocument/2006/relationships/slideLayout" Target="../slideLayouts/slideLayout171.xml"/><Relationship Id="rId10" Type="http://schemas.openxmlformats.org/officeDocument/2006/relationships/slideLayout" Target="../slideLayouts/slideLayout176.xml"/><Relationship Id="rId4" Type="http://schemas.openxmlformats.org/officeDocument/2006/relationships/slideLayout" Target="../slideLayouts/slideLayout170.xml"/><Relationship Id="rId9" Type="http://schemas.openxmlformats.org/officeDocument/2006/relationships/slideLayout" Target="../slideLayouts/slideLayout175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5.xml"/><Relationship Id="rId13" Type="http://schemas.openxmlformats.org/officeDocument/2006/relationships/image" Target="../media/image5.jpg"/><Relationship Id="rId3" Type="http://schemas.openxmlformats.org/officeDocument/2006/relationships/slideLayout" Target="../slideLayouts/slideLayout180.xml"/><Relationship Id="rId7" Type="http://schemas.openxmlformats.org/officeDocument/2006/relationships/slideLayout" Target="../slideLayouts/slideLayout184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9.xml"/><Relationship Id="rId1" Type="http://schemas.openxmlformats.org/officeDocument/2006/relationships/slideLayout" Target="../slideLayouts/slideLayout178.xml"/><Relationship Id="rId6" Type="http://schemas.openxmlformats.org/officeDocument/2006/relationships/slideLayout" Target="../slideLayouts/slideLayout183.xml"/><Relationship Id="rId11" Type="http://schemas.openxmlformats.org/officeDocument/2006/relationships/slideLayout" Target="../slideLayouts/slideLayout188.xml"/><Relationship Id="rId5" Type="http://schemas.openxmlformats.org/officeDocument/2006/relationships/slideLayout" Target="../slideLayouts/slideLayout182.xml"/><Relationship Id="rId10" Type="http://schemas.openxmlformats.org/officeDocument/2006/relationships/slideLayout" Target="../slideLayouts/slideLayout187.xml"/><Relationship Id="rId4" Type="http://schemas.openxmlformats.org/officeDocument/2006/relationships/slideLayout" Target="../slideLayouts/slideLayout181.xml"/><Relationship Id="rId9" Type="http://schemas.openxmlformats.org/officeDocument/2006/relationships/slideLayout" Target="../slideLayouts/slideLayout186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6.xml"/><Relationship Id="rId13" Type="http://schemas.openxmlformats.org/officeDocument/2006/relationships/image" Target="../media/image6.jpg"/><Relationship Id="rId3" Type="http://schemas.openxmlformats.org/officeDocument/2006/relationships/slideLayout" Target="../slideLayouts/slideLayout191.xml"/><Relationship Id="rId7" Type="http://schemas.openxmlformats.org/officeDocument/2006/relationships/slideLayout" Target="../slideLayouts/slideLayout195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90.xml"/><Relationship Id="rId1" Type="http://schemas.openxmlformats.org/officeDocument/2006/relationships/slideLayout" Target="../slideLayouts/slideLayout189.xml"/><Relationship Id="rId6" Type="http://schemas.openxmlformats.org/officeDocument/2006/relationships/slideLayout" Target="../slideLayouts/slideLayout194.xml"/><Relationship Id="rId11" Type="http://schemas.openxmlformats.org/officeDocument/2006/relationships/slideLayout" Target="../slideLayouts/slideLayout199.xml"/><Relationship Id="rId5" Type="http://schemas.openxmlformats.org/officeDocument/2006/relationships/slideLayout" Target="../slideLayouts/slideLayout193.xml"/><Relationship Id="rId10" Type="http://schemas.openxmlformats.org/officeDocument/2006/relationships/slideLayout" Target="../slideLayouts/slideLayout198.xml"/><Relationship Id="rId4" Type="http://schemas.openxmlformats.org/officeDocument/2006/relationships/slideLayout" Target="../slideLayouts/slideLayout192.xml"/><Relationship Id="rId9" Type="http://schemas.openxmlformats.org/officeDocument/2006/relationships/slideLayout" Target="../slideLayouts/slideLayout197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7.xml"/><Relationship Id="rId13" Type="http://schemas.openxmlformats.org/officeDocument/2006/relationships/image" Target="../media/image7.jpg"/><Relationship Id="rId3" Type="http://schemas.openxmlformats.org/officeDocument/2006/relationships/slideLayout" Target="../slideLayouts/slideLayout202.xml"/><Relationship Id="rId7" Type="http://schemas.openxmlformats.org/officeDocument/2006/relationships/slideLayout" Target="../slideLayouts/slideLayout206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1.xml"/><Relationship Id="rId1" Type="http://schemas.openxmlformats.org/officeDocument/2006/relationships/slideLayout" Target="../slideLayouts/slideLayout200.xml"/><Relationship Id="rId6" Type="http://schemas.openxmlformats.org/officeDocument/2006/relationships/slideLayout" Target="../slideLayouts/slideLayout205.xml"/><Relationship Id="rId11" Type="http://schemas.openxmlformats.org/officeDocument/2006/relationships/slideLayout" Target="../slideLayouts/slideLayout210.xml"/><Relationship Id="rId5" Type="http://schemas.openxmlformats.org/officeDocument/2006/relationships/slideLayout" Target="../slideLayouts/slideLayout204.xml"/><Relationship Id="rId10" Type="http://schemas.openxmlformats.org/officeDocument/2006/relationships/slideLayout" Target="../slideLayouts/slideLayout209.xml"/><Relationship Id="rId4" Type="http://schemas.openxmlformats.org/officeDocument/2006/relationships/slideLayout" Target="../slideLayouts/slideLayout203.xml"/><Relationship Id="rId9" Type="http://schemas.openxmlformats.org/officeDocument/2006/relationships/slideLayout" Target="../slideLayouts/slideLayout20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8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213.xml"/><Relationship Id="rId7" Type="http://schemas.openxmlformats.org/officeDocument/2006/relationships/slideLayout" Target="../slideLayouts/slideLayout217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2.xml"/><Relationship Id="rId1" Type="http://schemas.openxmlformats.org/officeDocument/2006/relationships/slideLayout" Target="../slideLayouts/slideLayout211.xml"/><Relationship Id="rId6" Type="http://schemas.openxmlformats.org/officeDocument/2006/relationships/slideLayout" Target="../slideLayouts/slideLayout216.xml"/><Relationship Id="rId11" Type="http://schemas.openxmlformats.org/officeDocument/2006/relationships/slideLayout" Target="../slideLayouts/slideLayout221.xml"/><Relationship Id="rId5" Type="http://schemas.openxmlformats.org/officeDocument/2006/relationships/slideLayout" Target="../slideLayouts/slideLayout215.xml"/><Relationship Id="rId10" Type="http://schemas.openxmlformats.org/officeDocument/2006/relationships/slideLayout" Target="../slideLayouts/slideLayout220.xml"/><Relationship Id="rId4" Type="http://schemas.openxmlformats.org/officeDocument/2006/relationships/slideLayout" Target="../slideLayouts/slideLayout214.xml"/><Relationship Id="rId9" Type="http://schemas.openxmlformats.org/officeDocument/2006/relationships/slideLayout" Target="../slideLayouts/slideLayout219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9.xml"/><Relationship Id="rId13" Type="http://schemas.openxmlformats.org/officeDocument/2006/relationships/image" Target="../media/image4.jpg"/><Relationship Id="rId3" Type="http://schemas.openxmlformats.org/officeDocument/2006/relationships/slideLayout" Target="../slideLayouts/slideLayout224.xml"/><Relationship Id="rId7" Type="http://schemas.openxmlformats.org/officeDocument/2006/relationships/slideLayout" Target="../slideLayouts/slideLayout228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3.xml"/><Relationship Id="rId1" Type="http://schemas.openxmlformats.org/officeDocument/2006/relationships/slideLayout" Target="../slideLayouts/slideLayout222.xml"/><Relationship Id="rId6" Type="http://schemas.openxmlformats.org/officeDocument/2006/relationships/slideLayout" Target="../slideLayouts/slideLayout227.xml"/><Relationship Id="rId11" Type="http://schemas.openxmlformats.org/officeDocument/2006/relationships/slideLayout" Target="../slideLayouts/slideLayout232.xml"/><Relationship Id="rId5" Type="http://schemas.openxmlformats.org/officeDocument/2006/relationships/slideLayout" Target="../slideLayouts/slideLayout226.xml"/><Relationship Id="rId10" Type="http://schemas.openxmlformats.org/officeDocument/2006/relationships/slideLayout" Target="../slideLayouts/slideLayout231.xml"/><Relationship Id="rId4" Type="http://schemas.openxmlformats.org/officeDocument/2006/relationships/slideLayout" Target="../slideLayouts/slideLayout225.xml"/><Relationship Id="rId9" Type="http://schemas.openxmlformats.org/officeDocument/2006/relationships/slideLayout" Target="../slideLayouts/slideLayout230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0.xml"/><Relationship Id="rId13" Type="http://schemas.openxmlformats.org/officeDocument/2006/relationships/image" Target="../media/image5.jpg"/><Relationship Id="rId3" Type="http://schemas.openxmlformats.org/officeDocument/2006/relationships/slideLayout" Target="../slideLayouts/slideLayout235.xml"/><Relationship Id="rId7" Type="http://schemas.openxmlformats.org/officeDocument/2006/relationships/slideLayout" Target="../slideLayouts/slideLayout239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34.xml"/><Relationship Id="rId1" Type="http://schemas.openxmlformats.org/officeDocument/2006/relationships/slideLayout" Target="../slideLayouts/slideLayout233.xml"/><Relationship Id="rId6" Type="http://schemas.openxmlformats.org/officeDocument/2006/relationships/slideLayout" Target="../slideLayouts/slideLayout238.xml"/><Relationship Id="rId11" Type="http://schemas.openxmlformats.org/officeDocument/2006/relationships/slideLayout" Target="../slideLayouts/slideLayout243.xml"/><Relationship Id="rId5" Type="http://schemas.openxmlformats.org/officeDocument/2006/relationships/slideLayout" Target="../slideLayouts/slideLayout237.xml"/><Relationship Id="rId10" Type="http://schemas.openxmlformats.org/officeDocument/2006/relationships/slideLayout" Target="../slideLayouts/slideLayout242.xml"/><Relationship Id="rId4" Type="http://schemas.openxmlformats.org/officeDocument/2006/relationships/slideLayout" Target="../slideLayouts/slideLayout236.xml"/><Relationship Id="rId9" Type="http://schemas.openxmlformats.org/officeDocument/2006/relationships/slideLayout" Target="../slideLayouts/slideLayout241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1.xml"/><Relationship Id="rId13" Type="http://schemas.openxmlformats.org/officeDocument/2006/relationships/image" Target="../media/image6.jpg"/><Relationship Id="rId3" Type="http://schemas.openxmlformats.org/officeDocument/2006/relationships/slideLayout" Target="../slideLayouts/slideLayout246.xml"/><Relationship Id="rId7" Type="http://schemas.openxmlformats.org/officeDocument/2006/relationships/slideLayout" Target="../slideLayouts/slideLayout250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45.xml"/><Relationship Id="rId1" Type="http://schemas.openxmlformats.org/officeDocument/2006/relationships/slideLayout" Target="../slideLayouts/slideLayout244.xml"/><Relationship Id="rId6" Type="http://schemas.openxmlformats.org/officeDocument/2006/relationships/slideLayout" Target="../slideLayouts/slideLayout249.xml"/><Relationship Id="rId11" Type="http://schemas.openxmlformats.org/officeDocument/2006/relationships/slideLayout" Target="../slideLayouts/slideLayout254.xml"/><Relationship Id="rId5" Type="http://schemas.openxmlformats.org/officeDocument/2006/relationships/slideLayout" Target="../slideLayouts/slideLayout248.xml"/><Relationship Id="rId10" Type="http://schemas.openxmlformats.org/officeDocument/2006/relationships/slideLayout" Target="../slideLayouts/slideLayout253.xml"/><Relationship Id="rId4" Type="http://schemas.openxmlformats.org/officeDocument/2006/relationships/slideLayout" Target="../slideLayouts/slideLayout247.xml"/><Relationship Id="rId9" Type="http://schemas.openxmlformats.org/officeDocument/2006/relationships/slideLayout" Target="../slideLayouts/slideLayout252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2.xml"/><Relationship Id="rId13" Type="http://schemas.openxmlformats.org/officeDocument/2006/relationships/image" Target="../media/image7.jpg"/><Relationship Id="rId3" Type="http://schemas.openxmlformats.org/officeDocument/2006/relationships/slideLayout" Target="../slideLayouts/slideLayout257.xml"/><Relationship Id="rId7" Type="http://schemas.openxmlformats.org/officeDocument/2006/relationships/slideLayout" Target="../slideLayouts/slideLayout261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56.xml"/><Relationship Id="rId1" Type="http://schemas.openxmlformats.org/officeDocument/2006/relationships/slideLayout" Target="../slideLayouts/slideLayout255.xml"/><Relationship Id="rId6" Type="http://schemas.openxmlformats.org/officeDocument/2006/relationships/slideLayout" Target="../slideLayouts/slideLayout260.xml"/><Relationship Id="rId11" Type="http://schemas.openxmlformats.org/officeDocument/2006/relationships/slideLayout" Target="../slideLayouts/slideLayout265.xml"/><Relationship Id="rId5" Type="http://schemas.openxmlformats.org/officeDocument/2006/relationships/slideLayout" Target="../slideLayouts/slideLayout259.xml"/><Relationship Id="rId10" Type="http://schemas.openxmlformats.org/officeDocument/2006/relationships/slideLayout" Target="../slideLayouts/slideLayout264.xml"/><Relationship Id="rId4" Type="http://schemas.openxmlformats.org/officeDocument/2006/relationships/slideLayout" Target="../slideLayouts/slideLayout258.xml"/><Relationship Id="rId9" Type="http://schemas.openxmlformats.org/officeDocument/2006/relationships/slideLayout" Target="../slideLayouts/slideLayout263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3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268.xml"/><Relationship Id="rId7" Type="http://schemas.openxmlformats.org/officeDocument/2006/relationships/slideLayout" Target="../slideLayouts/slideLayout272.xml"/><Relationship Id="rId12" Type="http://schemas.openxmlformats.org/officeDocument/2006/relationships/theme" Target="../theme/theme25.xml"/><Relationship Id="rId2" Type="http://schemas.openxmlformats.org/officeDocument/2006/relationships/slideLayout" Target="../slideLayouts/slideLayout267.xml"/><Relationship Id="rId1" Type="http://schemas.openxmlformats.org/officeDocument/2006/relationships/slideLayout" Target="../slideLayouts/slideLayout266.xml"/><Relationship Id="rId6" Type="http://schemas.openxmlformats.org/officeDocument/2006/relationships/slideLayout" Target="../slideLayouts/slideLayout271.xml"/><Relationship Id="rId11" Type="http://schemas.openxmlformats.org/officeDocument/2006/relationships/slideLayout" Target="../slideLayouts/slideLayout276.xml"/><Relationship Id="rId5" Type="http://schemas.openxmlformats.org/officeDocument/2006/relationships/slideLayout" Target="../slideLayouts/slideLayout270.xml"/><Relationship Id="rId10" Type="http://schemas.openxmlformats.org/officeDocument/2006/relationships/slideLayout" Target="../slideLayouts/slideLayout275.xml"/><Relationship Id="rId4" Type="http://schemas.openxmlformats.org/officeDocument/2006/relationships/slideLayout" Target="../slideLayouts/slideLayout269.xml"/><Relationship Id="rId9" Type="http://schemas.openxmlformats.org/officeDocument/2006/relationships/slideLayout" Target="../slideLayouts/slideLayout274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4.xml"/><Relationship Id="rId13" Type="http://schemas.openxmlformats.org/officeDocument/2006/relationships/image" Target="../media/image4.jpg"/><Relationship Id="rId3" Type="http://schemas.openxmlformats.org/officeDocument/2006/relationships/slideLayout" Target="../slideLayouts/slideLayout279.xml"/><Relationship Id="rId7" Type="http://schemas.openxmlformats.org/officeDocument/2006/relationships/slideLayout" Target="../slideLayouts/slideLayout283.xml"/><Relationship Id="rId12" Type="http://schemas.openxmlformats.org/officeDocument/2006/relationships/theme" Target="../theme/theme26.xml"/><Relationship Id="rId2" Type="http://schemas.openxmlformats.org/officeDocument/2006/relationships/slideLayout" Target="../slideLayouts/slideLayout278.xml"/><Relationship Id="rId1" Type="http://schemas.openxmlformats.org/officeDocument/2006/relationships/slideLayout" Target="../slideLayouts/slideLayout277.xml"/><Relationship Id="rId6" Type="http://schemas.openxmlformats.org/officeDocument/2006/relationships/slideLayout" Target="../slideLayouts/slideLayout282.xml"/><Relationship Id="rId11" Type="http://schemas.openxmlformats.org/officeDocument/2006/relationships/slideLayout" Target="../slideLayouts/slideLayout287.xml"/><Relationship Id="rId5" Type="http://schemas.openxmlformats.org/officeDocument/2006/relationships/slideLayout" Target="../slideLayouts/slideLayout281.xml"/><Relationship Id="rId10" Type="http://schemas.openxmlformats.org/officeDocument/2006/relationships/slideLayout" Target="../slideLayouts/slideLayout286.xml"/><Relationship Id="rId4" Type="http://schemas.openxmlformats.org/officeDocument/2006/relationships/slideLayout" Target="../slideLayouts/slideLayout280.xml"/><Relationship Id="rId9" Type="http://schemas.openxmlformats.org/officeDocument/2006/relationships/slideLayout" Target="../slideLayouts/slideLayout285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5.xml"/><Relationship Id="rId13" Type="http://schemas.openxmlformats.org/officeDocument/2006/relationships/image" Target="../media/image5.jpg"/><Relationship Id="rId3" Type="http://schemas.openxmlformats.org/officeDocument/2006/relationships/slideLayout" Target="../slideLayouts/slideLayout290.xml"/><Relationship Id="rId7" Type="http://schemas.openxmlformats.org/officeDocument/2006/relationships/slideLayout" Target="../slideLayouts/slideLayout294.xml"/><Relationship Id="rId12" Type="http://schemas.openxmlformats.org/officeDocument/2006/relationships/theme" Target="../theme/theme27.xml"/><Relationship Id="rId2" Type="http://schemas.openxmlformats.org/officeDocument/2006/relationships/slideLayout" Target="../slideLayouts/slideLayout289.xml"/><Relationship Id="rId1" Type="http://schemas.openxmlformats.org/officeDocument/2006/relationships/slideLayout" Target="../slideLayouts/slideLayout288.xml"/><Relationship Id="rId6" Type="http://schemas.openxmlformats.org/officeDocument/2006/relationships/slideLayout" Target="../slideLayouts/slideLayout293.xml"/><Relationship Id="rId11" Type="http://schemas.openxmlformats.org/officeDocument/2006/relationships/slideLayout" Target="../slideLayouts/slideLayout298.xml"/><Relationship Id="rId5" Type="http://schemas.openxmlformats.org/officeDocument/2006/relationships/slideLayout" Target="../slideLayouts/slideLayout292.xml"/><Relationship Id="rId10" Type="http://schemas.openxmlformats.org/officeDocument/2006/relationships/slideLayout" Target="../slideLayouts/slideLayout297.xml"/><Relationship Id="rId4" Type="http://schemas.openxmlformats.org/officeDocument/2006/relationships/slideLayout" Target="../slideLayouts/slideLayout291.xml"/><Relationship Id="rId9" Type="http://schemas.openxmlformats.org/officeDocument/2006/relationships/slideLayout" Target="../slideLayouts/slideLayout296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6.xml"/><Relationship Id="rId13" Type="http://schemas.openxmlformats.org/officeDocument/2006/relationships/image" Target="../media/image6.jpg"/><Relationship Id="rId3" Type="http://schemas.openxmlformats.org/officeDocument/2006/relationships/slideLayout" Target="../slideLayouts/slideLayout301.xml"/><Relationship Id="rId7" Type="http://schemas.openxmlformats.org/officeDocument/2006/relationships/slideLayout" Target="../slideLayouts/slideLayout305.xml"/><Relationship Id="rId12" Type="http://schemas.openxmlformats.org/officeDocument/2006/relationships/theme" Target="../theme/theme28.xml"/><Relationship Id="rId2" Type="http://schemas.openxmlformats.org/officeDocument/2006/relationships/slideLayout" Target="../slideLayouts/slideLayout300.xml"/><Relationship Id="rId1" Type="http://schemas.openxmlformats.org/officeDocument/2006/relationships/slideLayout" Target="../slideLayouts/slideLayout299.xml"/><Relationship Id="rId6" Type="http://schemas.openxmlformats.org/officeDocument/2006/relationships/slideLayout" Target="../slideLayouts/slideLayout304.xml"/><Relationship Id="rId11" Type="http://schemas.openxmlformats.org/officeDocument/2006/relationships/slideLayout" Target="../slideLayouts/slideLayout309.xml"/><Relationship Id="rId5" Type="http://schemas.openxmlformats.org/officeDocument/2006/relationships/slideLayout" Target="../slideLayouts/slideLayout303.xml"/><Relationship Id="rId10" Type="http://schemas.openxmlformats.org/officeDocument/2006/relationships/slideLayout" Target="../slideLayouts/slideLayout308.xml"/><Relationship Id="rId4" Type="http://schemas.openxmlformats.org/officeDocument/2006/relationships/slideLayout" Target="../slideLayouts/slideLayout302.xml"/><Relationship Id="rId9" Type="http://schemas.openxmlformats.org/officeDocument/2006/relationships/slideLayout" Target="../slideLayouts/slideLayout307.xml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7.xml"/><Relationship Id="rId13" Type="http://schemas.openxmlformats.org/officeDocument/2006/relationships/image" Target="../media/image7.jpg"/><Relationship Id="rId3" Type="http://schemas.openxmlformats.org/officeDocument/2006/relationships/slideLayout" Target="../slideLayouts/slideLayout312.xml"/><Relationship Id="rId7" Type="http://schemas.openxmlformats.org/officeDocument/2006/relationships/slideLayout" Target="../slideLayouts/slideLayout316.xml"/><Relationship Id="rId12" Type="http://schemas.openxmlformats.org/officeDocument/2006/relationships/theme" Target="../theme/theme29.xml"/><Relationship Id="rId2" Type="http://schemas.openxmlformats.org/officeDocument/2006/relationships/slideLayout" Target="../slideLayouts/slideLayout311.xml"/><Relationship Id="rId1" Type="http://schemas.openxmlformats.org/officeDocument/2006/relationships/slideLayout" Target="../slideLayouts/slideLayout310.xml"/><Relationship Id="rId6" Type="http://schemas.openxmlformats.org/officeDocument/2006/relationships/slideLayout" Target="../slideLayouts/slideLayout315.xml"/><Relationship Id="rId11" Type="http://schemas.openxmlformats.org/officeDocument/2006/relationships/slideLayout" Target="../slideLayouts/slideLayout320.xml"/><Relationship Id="rId5" Type="http://schemas.openxmlformats.org/officeDocument/2006/relationships/slideLayout" Target="../slideLayouts/slideLayout314.xml"/><Relationship Id="rId10" Type="http://schemas.openxmlformats.org/officeDocument/2006/relationships/slideLayout" Target="../slideLayouts/slideLayout319.xml"/><Relationship Id="rId4" Type="http://schemas.openxmlformats.org/officeDocument/2006/relationships/slideLayout" Target="../slideLayouts/slideLayout313.xml"/><Relationship Id="rId9" Type="http://schemas.openxmlformats.org/officeDocument/2006/relationships/slideLayout" Target="../slideLayouts/slideLayout3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4.jp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5.jp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image" Target="../media/image6.jpg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image" Target="../media/image7.jpg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1C355E-A8E7-466F-98B4-545370DADEF2}" type="datetimeFigureOut">
              <a:rPr lang="en-US" smtClean="0"/>
              <a:t>5/11/2015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96DD9E-E3A6-45BC-BAF1-F0BA52625B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321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05000" y="228600"/>
            <a:ext cx="68580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880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1502D-A185-4761-BFED-726E2A38DD38}" type="datetimeFigureOut">
              <a:rPr lang="en-US" smtClean="0"/>
              <a:t>5/11/2015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62400" y="61880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A2ED87-FC71-44B5-9EDE-04B9F267A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196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rgbClr val="2B3864"/>
          </a:solidFill>
          <a:latin typeface="Franklin Gothic Demi Cond" panose="020B07060304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2B3864"/>
          </a:solidFill>
          <a:latin typeface="Franklin Gothic Medium Cond" panose="020B06060304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2B3864"/>
          </a:solidFill>
          <a:latin typeface="Franklin Gothic Medium Cond" panose="020B06060304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2B3864"/>
          </a:solidFill>
          <a:latin typeface="Franklin Gothic Medium Cond" panose="020B06060304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2B3864"/>
          </a:solidFill>
          <a:latin typeface="Franklin Gothic Medium Cond" panose="020B06060304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2B3864"/>
          </a:solidFill>
          <a:latin typeface="Franklin Gothic Medium Cond" panose="020B06060304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05000" y="228600"/>
            <a:ext cx="68580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880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1502D-A185-4761-BFED-726E2A38DD38}" type="datetimeFigureOut">
              <a:rPr lang="en-US" smtClean="0"/>
              <a:t>5/11/2015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62400" y="61880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A2ED87-FC71-44B5-9EDE-04B9F267A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71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rgbClr val="2B3864"/>
          </a:solidFill>
          <a:latin typeface="Franklin Gothic Demi Cond" panose="020B07060304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2B3864"/>
          </a:solidFill>
          <a:latin typeface="Franklin Gothic Medium Cond" panose="020B06060304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2B3864"/>
          </a:solidFill>
          <a:latin typeface="Franklin Gothic Medium Cond" panose="020B06060304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2B3864"/>
          </a:solidFill>
          <a:latin typeface="Franklin Gothic Medium Cond" panose="020B06060304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2B3864"/>
          </a:solidFill>
          <a:latin typeface="Franklin Gothic Medium Cond" panose="020B06060304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2B3864"/>
          </a:solidFill>
          <a:latin typeface="Franklin Gothic Medium Cond" panose="020B06060304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05000" y="228600"/>
            <a:ext cx="68580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880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1502D-A185-4761-BFED-726E2A38DD38}" type="datetimeFigureOut">
              <a:rPr lang="en-US" smtClean="0"/>
              <a:t>5/11/2015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62400" y="61880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A2ED87-FC71-44B5-9EDE-04B9F267A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731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rgbClr val="2B3864"/>
          </a:solidFill>
          <a:latin typeface="Franklin Gothic Demi Cond" panose="020B07060304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2B3864"/>
          </a:solidFill>
          <a:latin typeface="Franklin Gothic Medium Cond" panose="020B06060304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2B3864"/>
          </a:solidFill>
          <a:latin typeface="Franklin Gothic Medium Cond" panose="020B06060304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2B3864"/>
          </a:solidFill>
          <a:latin typeface="Franklin Gothic Medium Cond" panose="020B06060304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2B3864"/>
          </a:solidFill>
          <a:latin typeface="Franklin Gothic Medium Cond" panose="020B06060304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2B3864"/>
          </a:solidFill>
          <a:latin typeface="Franklin Gothic Medium Cond" panose="020B06060304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05000" y="228600"/>
            <a:ext cx="68580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880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1502D-A185-4761-BFED-726E2A38DD38}" type="datetimeFigureOut">
              <a:rPr lang="en-US" smtClean="0"/>
              <a:t>5/11/2015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62400" y="61880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A2ED87-FC71-44B5-9EDE-04B9F267A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127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rgbClr val="2B3864"/>
          </a:solidFill>
          <a:latin typeface="Franklin Gothic Demi Cond" panose="020B07060304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2B3864"/>
          </a:solidFill>
          <a:latin typeface="Franklin Gothic Medium Cond" panose="020B06060304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2B3864"/>
          </a:solidFill>
          <a:latin typeface="Franklin Gothic Medium Cond" panose="020B06060304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2B3864"/>
          </a:solidFill>
          <a:latin typeface="Franklin Gothic Medium Cond" panose="020B06060304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2B3864"/>
          </a:solidFill>
          <a:latin typeface="Franklin Gothic Medium Cond" panose="020B06060304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2B3864"/>
          </a:solidFill>
          <a:latin typeface="Franklin Gothic Medium Cond" panose="020B06060304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05000" y="228600"/>
            <a:ext cx="68580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880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1502D-A185-4761-BFED-726E2A38DD38}" type="datetimeFigureOut">
              <a:rPr lang="en-US" smtClean="0"/>
              <a:t>5/11/2015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62400" y="61880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A2ED87-FC71-44B5-9EDE-04B9F267A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395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Franklin Gothic Demi Cond" panose="020B07060304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Franklin Gothic Medium Cond" panose="020B06060304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bg1"/>
          </a:solidFill>
          <a:latin typeface="Franklin Gothic Medium Cond" panose="020B06060304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Franklin Gothic Medium Cond" panose="020B06060304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Franklin Gothic Medium Cond" panose="020B06060304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1"/>
          </a:solidFill>
          <a:latin typeface="Franklin Gothic Medium Cond" panose="020B06060304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05000" y="228600"/>
            <a:ext cx="68580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880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1502D-A185-4761-BFED-726E2A38DD38}" type="datetimeFigureOut">
              <a:rPr lang="en-US" smtClean="0"/>
              <a:t>5/11/2015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62400" y="61880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A2ED87-FC71-44B5-9EDE-04B9F267A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196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rgbClr val="2B3864"/>
          </a:solidFill>
          <a:latin typeface="Franklin Gothic Demi Cond" panose="020B07060304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2B3864"/>
          </a:solidFill>
          <a:latin typeface="Franklin Gothic Medium Cond" panose="020B06060304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2B3864"/>
          </a:solidFill>
          <a:latin typeface="Franklin Gothic Medium Cond" panose="020B06060304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2B3864"/>
          </a:solidFill>
          <a:latin typeface="Franklin Gothic Medium Cond" panose="020B06060304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2B3864"/>
          </a:solidFill>
          <a:latin typeface="Franklin Gothic Medium Cond" panose="020B06060304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2B3864"/>
          </a:solidFill>
          <a:latin typeface="Franklin Gothic Medium Cond" panose="020B06060304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05000" y="228600"/>
            <a:ext cx="68580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880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1502D-A185-4761-BFED-726E2A38DD38}" type="datetimeFigureOut">
              <a:rPr lang="en-US" smtClean="0"/>
              <a:t>5/11/2015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62400" y="61880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A2ED87-FC71-44B5-9EDE-04B9F267A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71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rgbClr val="2B3864"/>
          </a:solidFill>
          <a:latin typeface="Franklin Gothic Demi Cond" panose="020B07060304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2B3864"/>
          </a:solidFill>
          <a:latin typeface="Franklin Gothic Medium Cond" panose="020B06060304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2B3864"/>
          </a:solidFill>
          <a:latin typeface="Franklin Gothic Medium Cond" panose="020B06060304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2B3864"/>
          </a:solidFill>
          <a:latin typeface="Franklin Gothic Medium Cond" panose="020B06060304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2B3864"/>
          </a:solidFill>
          <a:latin typeface="Franklin Gothic Medium Cond" panose="020B06060304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2B3864"/>
          </a:solidFill>
          <a:latin typeface="Franklin Gothic Medium Cond" panose="020B06060304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05000" y="228600"/>
            <a:ext cx="68580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880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1502D-A185-4761-BFED-726E2A38DD38}" type="datetimeFigureOut">
              <a:rPr lang="en-US" smtClean="0"/>
              <a:t>5/11/2015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62400" y="61880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A2ED87-FC71-44B5-9EDE-04B9F267A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731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rgbClr val="2B3864"/>
          </a:solidFill>
          <a:latin typeface="Franklin Gothic Demi Cond" panose="020B07060304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2B3864"/>
          </a:solidFill>
          <a:latin typeface="Franklin Gothic Medium Cond" panose="020B06060304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2B3864"/>
          </a:solidFill>
          <a:latin typeface="Franklin Gothic Medium Cond" panose="020B06060304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2B3864"/>
          </a:solidFill>
          <a:latin typeface="Franklin Gothic Medium Cond" panose="020B06060304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2B3864"/>
          </a:solidFill>
          <a:latin typeface="Franklin Gothic Medium Cond" panose="020B06060304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2B3864"/>
          </a:solidFill>
          <a:latin typeface="Franklin Gothic Medium Cond" panose="020B06060304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05000" y="228600"/>
            <a:ext cx="68580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880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1502D-A185-4761-BFED-726E2A38DD38}" type="datetimeFigureOut">
              <a:rPr lang="en-US" smtClean="0"/>
              <a:t>5/11/2015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62400" y="61880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A2ED87-FC71-44B5-9EDE-04B9F267A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127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rgbClr val="2B3864"/>
          </a:solidFill>
          <a:latin typeface="Franklin Gothic Demi Cond" panose="020B07060304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2B3864"/>
          </a:solidFill>
          <a:latin typeface="Franklin Gothic Medium Cond" panose="020B06060304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2B3864"/>
          </a:solidFill>
          <a:latin typeface="Franklin Gothic Medium Cond" panose="020B06060304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2B3864"/>
          </a:solidFill>
          <a:latin typeface="Franklin Gothic Medium Cond" panose="020B06060304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2B3864"/>
          </a:solidFill>
          <a:latin typeface="Franklin Gothic Medium Cond" panose="020B06060304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2B3864"/>
          </a:solidFill>
          <a:latin typeface="Franklin Gothic Medium Cond" panose="020B06060304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05000" y="228600"/>
            <a:ext cx="68580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880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1502D-A185-4761-BFED-726E2A38DD38}" type="datetimeFigureOut">
              <a:rPr lang="en-US" smtClean="0"/>
              <a:t>5/11/2015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62400" y="61880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A2ED87-FC71-44B5-9EDE-04B9F267A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395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Franklin Gothic Demi Cond" panose="020B07060304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Franklin Gothic Medium Cond" panose="020B06060304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bg1"/>
          </a:solidFill>
          <a:latin typeface="Franklin Gothic Medium Cond" panose="020B06060304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Franklin Gothic Medium Cond" panose="020B06060304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Franklin Gothic Medium Cond" panose="020B06060304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1"/>
          </a:solidFill>
          <a:latin typeface="Franklin Gothic Medium Cond" panose="020B06060304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05000" y="228600"/>
            <a:ext cx="68580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880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1502D-A185-4761-BFED-726E2A38DD38}" type="datetimeFigureOut">
              <a:rPr lang="en-US" smtClean="0"/>
              <a:t>5/11/2015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62400" y="61880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A2ED87-FC71-44B5-9EDE-04B9F267A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757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6" r:id="rId1"/>
    <p:sldLayoutId id="2147483987" r:id="rId2"/>
    <p:sldLayoutId id="2147483988" r:id="rId3"/>
    <p:sldLayoutId id="2147483989" r:id="rId4"/>
    <p:sldLayoutId id="2147483990" r:id="rId5"/>
    <p:sldLayoutId id="2147483991" r:id="rId6"/>
    <p:sldLayoutId id="2147483992" r:id="rId7"/>
    <p:sldLayoutId id="2147483993" r:id="rId8"/>
    <p:sldLayoutId id="2147483994" r:id="rId9"/>
    <p:sldLayoutId id="2147483995" r:id="rId10"/>
    <p:sldLayoutId id="2147483996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rgbClr val="2B3864"/>
          </a:solidFill>
          <a:latin typeface="Franklin Gothic Demi Cond" panose="020B07060304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2B3864"/>
          </a:solidFill>
          <a:latin typeface="Franklin Gothic Medium Cond" panose="020B06060304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2B3864"/>
          </a:solidFill>
          <a:latin typeface="Franklin Gothic Medium Cond" panose="020B06060304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2B3864"/>
          </a:solidFill>
          <a:latin typeface="Franklin Gothic Medium Cond" panose="020B06060304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2B3864"/>
          </a:solidFill>
          <a:latin typeface="Franklin Gothic Medium Cond" panose="020B06060304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2B3864"/>
          </a:solidFill>
          <a:latin typeface="Franklin Gothic Medium Cond" panose="020B06060304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05000" y="228600"/>
            <a:ext cx="68580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880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1502D-A185-4761-BFED-726E2A38DD38}" type="datetimeFigureOut">
              <a:rPr lang="en-US" smtClean="0"/>
              <a:t>5/11/2015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62400" y="61880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A2ED87-FC71-44B5-9EDE-04B9F267A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196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rgbClr val="2B3864"/>
          </a:solidFill>
          <a:latin typeface="Franklin Gothic Demi Cond" panose="020B07060304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2B3864"/>
          </a:solidFill>
          <a:latin typeface="Franklin Gothic Medium Cond" panose="020B06060304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2B3864"/>
          </a:solidFill>
          <a:latin typeface="Franklin Gothic Medium Cond" panose="020B06060304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2B3864"/>
          </a:solidFill>
          <a:latin typeface="Franklin Gothic Medium Cond" panose="020B06060304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2B3864"/>
          </a:solidFill>
          <a:latin typeface="Franklin Gothic Medium Cond" panose="020B06060304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2B3864"/>
          </a:solidFill>
          <a:latin typeface="Franklin Gothic Medium Cond" panose="020B06060304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05000" y="228600"/>
            <a:ext cx="68580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880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1502D-A185-4761-BFED-726E2A38DD38}" type="datetimeFigureOut">
              <a:rPr lang="en-US" smtClean="0"/>
              <a:t>5/11/2015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62400" y="61880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A2ED87-FC71-44B5-9EDE-04B9F267A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71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79" r:id="rId2"/>
    <p:sldLayoutId id="2147483880" r:id="rId3"/>
    <p:sldLayoutId id="2147483881" r:id="rId4"/>
    <p:sldLayoutId id="2147483882" r:id="rId5"/>
    <p:sldLayoutId id="2147483883" r:id="rId6"/>
    <p:sldLayoutId id="2147483884" r:id="rId7"/>
    <p:sldLayoutId id="2147483885" r:id="rId8"/>
    <p:sldLayoutId id="2147483886" r:id="rId9"/>
    <p:sldLayoutId id="2147483887" r:id="rId10"/>
    <p:sldLayoutId id="2147483888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rgbClr val="2B3864"/>
          </a:solidFill>
          <a:latin typeface="Franklin Gothic Demi Cond" panose="020B07060304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2B3864"/>
          </a:solidFill>
          <a:latin typeface="Franklin Gothic Medium Cond" panose="020B06060304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2B3864"/>
          </a:solidFill>
          <a:latin typeface="Franklin Gothic Medium Cond" panose="020B06060304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2B3864"/>
          </a:solidFill>
          <a:latin typeface="Franklin Gothic Medium Cond" panose="020B06060304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2B3864"/>
          </a:solidFill>
          <a:latin typeface="Franklin Gothic Medium Cond" panose="020B06060304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2B3864"/>
          </a:solidFill>
          <a:latin typeface="Franklin Gothic Medium Cond" panose="020B06060304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05000" y="228600"/>
            <a:ext cx="68580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880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1502D-A185-4761-BFED-726E2A38DD38}" type="datetimeFigureOut">
              <a:rPr lang="en-US" smtClean="0"/>
              <a:t>5/11/2015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62400" y="61880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A2ED87-FC71-44B5-9EDE-04B9F267A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731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0" r:id="rId1"/>
    <p:sldLayoutId id="2147483891" r:id="rId2"/>
    <p:sldLayoutId id="2147483892" r:id="rId3"/>
    <p:sldLayoutId id="2147483893" r:id="rId4"/>
    <p:sldLayoutId id="2147483894" r:id="rId5"/>
    <p:sldLayoutId id="2147483895" r:id="rId6"/>
    <p:sldLayoutId id="2147483896" r:id="rId7"/>
    <p:sldLayoutId id="2147483897" r:id="rId8"/>
    <p:sldLayoutId id="2147483898" r:id="rId9"/>
    <p:sldLayoutId id="2147483899" r:id="rId10"/>
    <p:sldLayoutId id="2147483900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rgbClr val="2B3864"/>
          </a:solidFill>
          <a:latin typeface="Franklin Gothic Demi Cond" panose="020B07060304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2B3864"/>
          </a:solidFill>
          <a:latin typeface="Franklin Gothic Medium Cond" panose="020B06060304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2B3864"/>
          </a:solidFill>
          <a:latin typeface="Franklin Gothic Medium Cond" panose="020B06060304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2B3864"/>
          </a:solidFill>
          <a:latin typeface="Franklin Gothic Medium Cond" panose="020B06060304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2B3864"/>
          </a:solidFill>
          <a:latin typeface="Franklin Gothic Medium Cond" panose="020B06060304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2B3864"/>
          </a:solidFill>
          <a:latin typeface="Franklin Gothic Medium Cond" panose="020B06060304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05000" y="228600"/>
            <a:ext cx="68580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880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1502D-A185-4761-BFED-726E2A38DD38}" type="datetimeFigureOut">
              <a:rPr lang="en-US" smtClean="0"/>
              <a:t>5/11/2015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62400" y="61880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A2ED87-FC71-44B5-9EDE-04B9F267A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127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  <p:sldLayoutId id="2147483905" r:id="rId4"/>
    <p:sldLayoutId id="2147483906" r:id="rId5"/>
    <p:sldLayoutId id="2147483907" r:id="rId6"/>
    <p:sldLayoutId id="2147483908" r:id="rId7"/>
    <p:sldLayoutId id="2147483909" r:id="rId8"/>
    <p:sldLayoutId id="2147483910" r:id="rId9"/>
    <p:sldLayoutId id="2147483911" r:id="rId10"/>
    <p:sldLayoutId id="2147483912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rgbClr val="2B3864"/>
          </a:solidFill>
          <a:latin typeface="Franklin Gothic Demi Cond" panose="020B07060304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2B3864"/>
          </a:solidFill>
          <a:latin typeface="Franklin Gothic Medium Cond" panose="020B06060304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2B3864"/>
          </a:solidFill>
          <a:latin typeface="Franklin Gothic Medium Cond" panose="020B06060304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2B3864"/>
          </a:solidFill>
          <a:latin typeface="Franklin Gothic Medium Cond" panose="020B06060304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2B3864"/>
          </a:solidFill>
          <a:latin typeface="Franklin Gothic Medium Cond" panose="020B06060304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2B3864"/>
          </a:solidFill>
          <a:latin typeface="Franklin Gothic Medium Cond" panose="020B06060304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05000" y="228600"/>
            <a:ext cx="68580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880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1502D-A185-4761-BFED-726E2A38DD38}" type="datetimeFigureOut">
              <a:rPr lang="en-US" smtClean="0"/>
              <a:t>5/11/2015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62400" y="61880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A2ED87-FC71-44B5-9EDE-04B9F267A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395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4" r:id="rId1"/>
    <p:sldLayoutId id="2147483915" r:id="rId2"/>
    <p:sldLayoutId id="2147483916" r:id="rId3"/>
    <p:sldLayoutId id="2147483917" r:id="rId4"/>
    <p:sldLayoutId id="2147483918" r:id="rId5"/>
    <p:sldLayoutId id="2147483919" r:id="rId6"/>
    <p:sldLayoutId id="2147483920" r:id="rId7"/>
    <p:sldLayoutId id="2147483921" r:id="rId8"/>
    <p:sldLayoutId id="2147483922" r:id="rId9"/>
    <p:sldLayoutId id="2147483923" r:id="rId10"/>
    <p:sldLayoutId id="2147483924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Franklin Gothic Demi Cond" panose="020B07060304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Franklin Gothic Medium Cond" panose="020B06060304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bg1"/>
          </a:solidFill>
          <a:latin typeface="Franklin Gothic Medium Cond" panose="020B06060304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Franklin Gothic Medium Cond" panose="020B06060304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Franklin Gothic Medium Cond" panose="020B06060304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1"/>
          </a:solidFill>
          <a:latin typeface="Franklin Gothic Medium Cond" panose="020B06060304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05000" y="228600"/>
            <a:ext cx="68580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880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1502D-A185-4761-BFED-726E2A38DD38}" type="datetimeFigureOut">
              <a:rPr lang="en-US" smtClean="0"/>
              <a:t>5/11/2015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62400" y="61880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A2ED87-FC71-44B5-9EDE-04B9F267A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196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6" r:id="rId1"/>
    <p:sldLayoutId id="2147483927" r:id="rId2"/>
    <p:sldLayoutId id="2147483928" r:id="rId3"/>
    <p:sldLayoutId id="2147483929" r:id="rId4"/>
    <p:sldLayoutId id="2147483930" r:id="rId5"/>
    <p:sldLayoutId id="2147483931" r:id="rId6"/>
    <p:sldLayoutId id="2147483932" r:id="rId7"/>
    <p:sldLayoutId id="2147483933" r:id="rId8"/>
    <p:sldLayoutId id="2147483934" r:id="rId9"/>
    <p:sldLayoutId id="2147483935" r:id="rId10"/>
    <p:sldLayoutId id="2147483936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rgbClr val="2B3864"/>
          </a:solidFill>
          <a:latin typeface="Franklin Gothic Demi Cond" panose="020B07060304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2B3864"/>
          </a:solidFill>
          <a:latin typeface="Franklin Gothic Medium Cond" panose="020B06060304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2B3864"/>
          </a:solidFill>
          <a:latin typeface="Franklin Gothic Medium Cond" panose="020B06060304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2B3864"/>
          </a:solidFill>
          <a:latin typeface="Franklin Gothic Medium Cond" panose="020B06060304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2B3864"/>
          </a:solidFill>
          <a:latin typeface="Franklin Gothic Medium Cond" panose="020B06060304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2B3864"/>
          </a:solidFill>
          <a:latin typeface="Franklin Gothic Medium Cond" panose="020B06060304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05000" y="228600"/>
            <a:ext cx="68580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880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1502D-A185-4761-BFED-726E2A38DD38}" type="datetimeFigureOut">
              <a:rPr lang="en-US" smtClean="0"/>
              <a:t>5/11/2015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62400" y="61880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A2ED87-FC71-44B5-9EDE-04B9F267A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71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8" r:id="rId1"/>
    <p:sldLayoutId id="2147483939" r:id="rId2"/>
    <p:sldLayoutId id="2147483940" r:id="rId3"/>
    <p:sldLayoutId id="2147483941" r:id="rId4"/>
    <p:sldLayoutId id="2147483942" r:id="rId5"/>
    <p:sldLayoutId id="2147483943" r:id="rId6"/>
    <p:sldLayoutId id="2147483944" r:id="rId7"/>
    <p:sldLayoutId id="2147483945" r:id="rId8"/>
    <p:sldLayoutId id="2147483946" r:id="rId9"/>
    <p:sldLayoutId id="2147483947" r:id="rId10"/>
    <p:sldLayoutId id="2147483948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rgbClr val="2B3864"/>
          </a:solidFill>
          <a:latin typeface="Franklin Gothic Demi Cond" panose="020B07060304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2B3864"/>
          </a:solidFill>
          <a:latin typeface="Franklin Gothic Medium Cond" panose="020B06060304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2B3864"/>
          </a:solidFill>
          <a:latin typeface="Franklin Gothic Medium Cond" panose="020B06060304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2B3864"/>
          </a:solidFill>
          <a:latin typeface="Franklin Gothic Medium Cond" panose="020B06060304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2B3864"/>
          </a:solidFill>
          <a:latin typeface="Franklin Gothic Medium Cond" panose="020B06060304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2B3864"/>
          </a:solidFill>
          <a:latin typeface="Franklin Gothic Medium Cond" panose="020B06060304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05000" y="228600"/>
            <a:ext cx="68580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880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1502D-A185-4761-BFED-726E2A38DD38}" type="datetimeFigureOut">
              <a:rPr lang="en-US" smtClean="0"/>
              <a:t>5/11/2015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62400" y="61880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A2ED87-FC71-44B5-9EDE-04B9F267A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731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0" r:id="rId1"/>
    <p:sldLayoutId id="2147483951" r:id="rId2"/>
    <p:sldLayoutId id="2147483952" r:id="rId3"/>
    <p:sldLayoutId id="2147483953" r:id="rId4"/>
    <p:sldLayoutId id="2147483954" r:id="rId5"/>
    <p:sldLayoutId id="2147483955" r:id="rId6"/>
    <p:sldLayoutId id="2147483956" r:id="rId7"/>
    <p:sldLayoutId id="2147483957" r:id="rId8"/>
    <p:sldLayoutId id="2147483958" r:id="rId9"/>
    <p:sldLayoutId id="2147483959" r:id="rId10"/>
    <p:sldLayoutId id="2147483960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rgbClr val="2B3864"/>
          </a:solidFill>
          <a:latin typeface="Franklin Gothic Demi Cond" panose="020B07060304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2B3864"/>
          </a:solidFill>
          <a:latin typeface="Franklin Gothic Medium Cond" panose="020B06060304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2B3864"/>
          </a:solidFill>
          <a:latin typeface="Franklin Gothic Medium Cond" panose="020B06060304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2B3864"/>
          </a:solidFill>
          <a:latin typeface="Franklin Gothic Medium Cond" panose="020B06060304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2B3864"/>
          </a:solidFill>
          <a:latin typeface="Franklin Gothic Medium Cond" panose="020B06060304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2B3864"/>
          </a:solidFill>
          <a:latin typeface="Franklin Gothic Medium Cond" panose="020B06060304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05000" y="228600"/>
            <a:ext cx="68580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880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1502D-A185-4761-BFED-726E2A38DD38}" type="datetimeFigureOut">
              <a:rPr lang="en-US" smtClean="0"/>
              <a:t>5/11/2015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62400" y="61880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A2ED87-FC71-44B5-9EDE-04B9F267A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127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3963" r:id="rId2"/>
    <p:sldLayoutId id="2147483964" r:id="rId3"/>
    <p:sldLayoutId id="2147483965" r:id="rId4"/>
    <p:sldLayoutId id="2147483966" r:id="rId5"/>
    <p:sldLayoutId id="2147483967" r:id="rId6"/>
    <p:sldLayoutId id="2147483968" r:id="rId7"/>
    <p:sldLayoutId id="2147483969" r:id="rId8"/>
    <p:sldLayoutId id="2147483970" r:id="rId9"/>
    <p:sldLayoutId id="2147483971" r:id="rId10"/>
    <p:sldLayoutId id="2147483972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rgbClr val="2B3864"/>
          </a:solidFill>
          <a:latin typeface="Franklin Gothic Demi Cond" panose="020B07060304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2B3864"/>
          </a:solidFill>
          <a:latin typeface="Franklin Gothic Medium Cond" panose="020B06060304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2B3864"/>
          </a:solidFill>
          <a:latin typeface="Franklin Gothic Medium Cond" panose="020B06060304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2B3864"/>
          </a:solidFill>
          <a:latin typeface="Franklin Gothic Medium Cond" panose="020B06060304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2B3864"/>
          </a:solidFill>
          <a:latin typeface="Franklin Gothic Medium Cond" panose="020B06060304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2B3864"/>
          </a:solidFill>
          <a:latin typeface="Franklin Gothic Medium Cond" panose="020B06060304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05000" y="228600"/>
            <a:ext cx="68580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880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1502D-A185-4761-BFED-726E2A38DD38}" type="datetimeFigureOut">
              <a:rPr lang="en-US" smtClean="0"/>
              <a:t>5/11/2015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62400" y="61880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A2ED87-FC71-44B5-9EDE-04B9F267A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395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4" r:id="rId1"/>
    <p:sldLayoutId id="2147483975" r:id="rId2"/>
    <p:sldLayoutId id="2147483976" r:id="rId3"/>
    <p:sldLayoutId id="2147483977" r:id="rId4"/>
    <p:sldLayoutId id="2147483978" r:id="rId5"/>
    <p:sldLayoutId id="2147483979" r:id="rId6"/>
    <p:sldLayoutId id="2147483980" r:id="rId7"/>
    <p:sldLayoutId id="2147483981" r:id="rId8"/>
    <p:sldLayoutId id="2147483982" r:id="rId9"/>
    <p:sldLayoutId id="2147483983" r:id="rId10"/>
    <p:sldLayoutId id="2147483984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Franklin Gothic Demi Cond" panose="020B07060304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Franklin Gothic Medium Cond" panose="020B06060304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bg1"/>
          </a:solidFill>
          <a:latin typeface="Franklin Gothic Medium Cond" panose="020B06060304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Franklin Gothic Medium Cond" panose="020B06060304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Franklin Gothic Medium Cond" panose="020B06060304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1"/>
          </a:solidFill>
          <a:latin typeface="Franklin Gothic Medium Cond" panose="020B06060304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05000" y="228600"/>
            <a:ext cx="68580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880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1502D-A185-4761-BFED-726E2A38DD38}" type="datetimeFigureOut">
              <a:rPr lang="en-US" smtClean="0"/>
              <a:t>5/11/2015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62400" y="61880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A2ED87-FC71-44B5-9EDE-04B9F267A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196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rgbClr val="2B3864"/>
          </a:solidFill>
          <a:latin typeface="Franklin Gothic Demi Cond" panose="020B07060304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2B3864"/>
          </a:solidFill>
          <a:latin typeface="Franklin Gothic Medium Cond" panose="020B06060304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2B3864"/>
          </a:solidFill>
          <a:latin typeface="Franklin Gothic Medium Cond" panose="020B06060304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2B3864"/>
          </a:solidFill>
          <a:latin typeface="Franklin Gothic Medium Cond" panose="020B06060304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2B3864"/>
          </a:solidFill>
          <a:latin typeface="Franklin Gothic Medium Cond" panose="020B06060304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2B3864"/>
          </a:solidFill>
          <a:latin typeface="Franklin Gothic Medium Cond" panose="020B06060304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05000" y="228600"/>
            <a:ext cx="68580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880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1502D-A185-4761-BFED-726E2A38DD38}" type="datetimeFigureOut">
              <a:rPr lang="en-US" smtClean="0"/>
              <a:t>5/11/2015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62400" y="61880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A2ED87-FC71-44B5-9EDE-04B9F267A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71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rgbClr val="2B3864"/>
          </a:solidFill>
          <a:latin typeface="Franklin Gothic Demi Cond" panose="020B07060304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2B3864"/>
          </a:solidFill>
          <a:latin typeface="Franklin Gothic Medium Cond" panose="020B06060304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2B3864"/>
          </a:solidFill>
          <a:latin typeface="Franklin Gothic Medium Cond" panose="020B06060304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2B3864"/>
          </a:solidFill>
          <a:latin typeface="Franklin Gothic Medium Cond" panose="020B06060304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2B3864"/>
          </a:solidFill>
          <a:latin typeface="Franklin Gothic Medium Cond" panose="020B06060304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2B3864"/>
          </a:solidFill>
          <a:latin typeface="Franklin Gothic Medium Cond" panose="020B06060304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05000" y="228600"/>
            <a:ext cx="68580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880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1502D-A185-4761-BFED-726E2A38DD38}" type="datetimeFigureOut">
              <a:rPr lang="en-US" smtClean="0"/>
              <a:t>5/11/2015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62400" y="61880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A2ED87-FC71-44B5-9EDE-04B9F267A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731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rgbClr val="2B3864"/>
          </a:solidFill>
          <a:latin typeface="Franklin Gothic Demi Cond" panose="020B07060304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2B3864"/>
          </a:solidFill>
          <a:latin typeface="Franklin Gothic Medium Cond" panose="020B06060304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2B3864"/>
          </a:solidFill>
          <a:latin typeface="Franklin Gothic Medium Cond" panose="020B06060304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2B3864"/>
          </a:solidFill>
          <a:latin typeface="Franklin Gothic Medium Cond" panose="020B06060304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2B3864"/>
          </a:solidFill>
          <a:latin typeface="Franklin Gothic Medium Cond" panose="020B06060304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2B3864"/>
          </a:solidFill>
          <a:latin typeface="Franklin Gothic Medium Cond" panose="020B06060304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05000" y="228600"/>
            <a:ext cx="68580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880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1502D-A185-4761-BFED-726E2A38DD38}" type="datetimeFigureOut">
              <a:rPr lang="en-US" smtClean="0"/>
              <a:t>5/11/2015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62400" y="61880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A2ED87-FC71-44B5-9EDE-04B9F267A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127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rgbClr val="2B3864"/>
          </a:solidFill>
          <a:latin typeface="Franklin Gothic Demi Cond" panose="020B07060304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2B3864"/>
          </a:solidFill>
          <a:latin typeface="Franklin Gothic Medium Cond" panose="020B06060304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2B3864"/>
          </a:solidFill>
          <a:latin typeface="Franklin Gothic Medium Cond" panose="020B06060304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2B3864"/>
          </a:solidFill>
          <a:latin typeface="Franklin Gothic Medium Cond" panose="020B06060304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2B3864"/>
          </a:solidFill>
          <a:latin typeface="Franklin Gothic Medium Cond" panose="020B06060304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2B3864"/>
          </a:solidFill>
          <a:latin typeface="Franklin Gothic Medium Cond" panose="020B06060304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05000" y="228600"/>
            <a:ext cx="68580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880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1502D-A185-4761-BFED-726E2A38DD38}" type="datetimeFigureOut">
              <a:rPr lang="en-US" smtClean="0"/>
              <a:t>5/11/2015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62400" y="61880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A2ED87-FC71-44B5-9EDE-04B9F267A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395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Franklin Gothic Demi Cond" panose="020B07060304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Franklin Gothic Medium Cond" panose="020B06060304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bg1"/>
          </a:solidFill>
          <a:latin typeface="Franklin Gothic Medium Cond" panose="020B06060304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Franklin Gothic Medium Cond" panose="020B06060304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Franklin Gothic Medium Cond" panose="020B06060304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1"/>
          </a:solidFill>
          <a:latin typeface="Franklin Gothic Medium Cond" panose="020B06060304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05000" y="228600"/>
            <a:ext cx="68580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880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1502D-A185-4761-BFED-726E2A38DD38}" type="datetimeFigureOut">
              <a:rPr lang="en-US" smtClean="0"/>
              <a:t>5/11/2015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62400" y="61880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A2ED87-FC71-44B5-9EDE-04B9F267A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925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rgbClr val="2B3864"/>
          </a:solidFill>
          <a:latin typeface="Franklin Gothic Demi Cond" panose="020B07060304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2B3864"/>
          </a:solidFill>
          <a:latin typeface="Franklin Gothic Medium Cond" panose="020B06060304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2B3864"/>
          </a:solidFill>
          <a:latin typeface="Franklin Gothic Medium Cond" panose="020B06060304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2B3864"/>
          </a:solidFill>
          <a:latin typeface="Franklin Gothic Medium Cond" panose="020B06060304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2B3864"/>
          </a:solidFill>
          <a:latin typeface="Franklin Gothic Medium Cond" panose="020B06060304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2B3864"/>
          </a:solidFill>
          <a:latin typeface="Franklin Gothic Medium Cond" panose="020B06060304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98B138-8DA9-4851-9FC6-480D1A5056B2}" type="datetimeFigureOut">
              <a:rPr lang="en-US" smtClean="0"/>
              <a:t>5/11/2015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7289B-683B-4EEC-A4F2-BF87A1A5E0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823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8" r:id="rId1"/>
    <p:sldLayoutId id="2147483999" r:id="rId2"/>
    <p:sldLayoutId id="2147484000" r:id="rId3"/>
    <p:sldLayoutId id="2147484001" r:id="rId4"/>
    <p:sldLayoutId id="2147484002" r:id="rId5"/>
    <p:sldLayoutId id="2147484003" r:id="rId6"/>
    <p:sldLayoutId id="2147484004" r:id="rId7"/>
    <p:sldLayoutId id="2147484005" r:id="rId8"/>
    <p:sldLayoutId id="2147484006" r:id="rId9"/>
    <p:sldLayoutId id="2147484007" r:id="rId10"/>
    <p:sldLayoutId id="214748400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6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mailto:NCSnyder@hollandhart.com" TargetMode="Externa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10668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2B3864"/>
                </a:solidFill>
              </a:rPr>
              <a:t>A</a:t>
            </a:r>
            <a:r>
              <a:rPr lang="en-US" dirty="0">
                <a:solidFill>
                  <a:srgbClr val="2B3864"/>
                </a:solidFill>
              </a:rPr>
              <a:t>. Dean Bennett</a:t>
            </a:r>
          </a:p>
          <a:p>
            <a:r>
              <a:rPr lang="en-US" dirty="0">
                <a:solidFill>
                  <a:srgbClr val="2B3864"/>
                </a:solidFill>
              </a:rPr>
              <a:t>Holland &amp; Hart LLP</a:t>
            </a:r>
          </a:p>
        </p:txBody>
      </p:sp>
      <p:sp>
        <p:nvSpPr>
          <p:cNvPr id="4" name="Rectangle 5"/>
          <p:cNvSpPr txBox="1">
            <a:spLocks noGrp="1" noChangeArrowheads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2B3864"/>
                </a:solidFill>
                <a:latin typeface="Franklin Gothic Demi Cond" panose="020B07060304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 smtClean="0">
                <a:latin typeface="Century Gothic" pitchFamily="34" charset="0"/>
              </a:rPr>
              <a:t>Idaho Healthcare Compliance Bootcamp</a:t>
            </a:r>
            <a:br>
              <a:rPr lang="en-US" sz="4000" b="1" dirty="0" smtClean="0">
                <a:latin typeface="Century Gothic" pitchFamily="34" charset="0"/>
              </a:rPr>
            </a:br>
            <a:r>
              <a:rPr lang="en-US" sz="4000" b="1" dirty="0" smtClean="0">
                <a:latin typeface="Century Gothic" pitchFamily="34" charset="0"/>
              </a:rPr>
              <a:t>Wage </a:t>
            </a:r>
            <a:r>
              <a:rPr lang="en-US" sz="4000" b="1" dirty="0">
                <a:latin typeface="Century Gothic" pitchFamily="34" charset="0"/>
              </a:rPr>
              <a:t>and </a:t>
            </a:r>
            <a:r>
              <a:rPr lang="en-US" sz="4000" b="1" dirty="0" smtClean="0">
                <a:latin typeface="Century Gothic" pitchFamily="34" charset="0"/>
              </a:rPr>
              <a:t>Hour:</a:t>
            </a:r>
            <a:r>
              <a:rPr lang="en-US" sz="4000" b="1" dirty="0">
                <a:latin typeface="Century Gothic" pitchFamily="34" charset="0"/>
              </a:rPr>
              <a:t/>
            </a:r>
            <a:br>
              <a:rPr lang="en-US" sz="4000" b="1" dirty="0">
                <a:latin typeface="Century Gothic" pitchFamily="34" charset="0"/>
              </a:rPr>
            </a:br>
            <a:r>
              <a:rPr lang="en-US" sz="3200" b="1" dirty="0">
                <a:latin typeface="Century Gothic" pitchFamily="34" charset="0"/>
              </a:rPr>
              <a:t>Are Your Pay Practices Compliant</a:t>
            </a:r>
            <a:r>
              <a:rPr lang="en-US" sz="3200" b="1" dirty="0" smtClean="0">
                <a:latin typeface="Century Gothic" pitchFamily="34" charset="0"/>
              </a:rPr>
              <a:t>?</a:t>
            </a:r>
            <a:endParaRPr lang="en-US" sz="3200" b="1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67981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Idaho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Right to Control Test</a:t>
            </a:r>
          </a:p>
          <a:p>
            <a:r>
              <a:rPr lang="en-US" dirty="0" smtClean="0"/>
              <a:t>Evidence of the Right to Control</a:t>
            </a:r>
          </a:p>
          <a:p>
            <a:r>
              <a:rPr lang="en-US" dirty="0" smtClean="0"/>
              <a:t>Method of Payment</a:t>
            </a:r>
          </a:p>
          <a:p>
            <a:r>
              <a:rPr lang="en-US" dirty="0" smtClean="0"/>
              <a:t>Furnishing of Major Items of Equipment</a:t>
            </a:r>
          </a:p>
          <a:p>
            <a:r>
              <a:rPr lang="en-US" dirty="0" smtClean="0"/>
              <a:t>Right to Terminate Relationship Without Liability</a:t>
            </a:r>
            <a:endParaRPr lang="en-US" dirty="0"/>
          </a:p>
        </p:txBody>
      </p:sp>
      <p:pic>
        <p:nvPicPr>
          <p:cNvPr id="1026" name="Picture 2" descr="C:\Users\SB_Woods\AppData\Local\Microsoft\Windows\Temporary Internet Files\Content.IE5\V3SU387U\Flag_of_Idaho.svg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9639" y="914400"/>
            <a:ext cx="3094892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06356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Right to Control -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2672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dirty="0" smtClean="0"/>
              <a:t>Compliance with instructions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dirty="0" smtClean="0"/>
              <a:t>Training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dirty="0" smtClean="0"/>
              <a:t>Tools</a:t>
            </a:r>
            <a:r>
              <a:rPr lang="en-US" sz="2600" dirty="0"/>
              <a:t>, business car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dirty="0" smtClean="0"/>
              <a:t>Hires </a:t>
            </a:r>
            <a:r>
              <a:rPr lang="en-US" sz="2600" dirty="0"/>
              <a:t>own employees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dirty="0"/>
              <a:t>Hired for a project/not by hour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dirty="0"/>
              <a:t>Sets </a:t>
            </a:r>
            <a:r>
              <a:rPr lang="en-US" sz="2600" dirty="0" smtClean="0"/>
              <a:t>own hours</a:t>
            </a:r>
            <a:endParaRPr lang="en-US" sz="2600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dirty="0"/>
              <a:t>Not terminable at will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dirty="0"/>
              <a:t>Risk on profit or loss of project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dirty="0" smtClean="0"/>
              <a:t>Method of payment</a:t>
            </a:r>
            <a:endParaRPr lang="en-US" sz="2600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dirty="0"/>
              <a:t>Reports – medium or long-term basis (not daily or weekly)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dirty="0"/>
              <a:t>No company benefits, vacation, sick leave, 401(k), </a:t>
            </a:r>
            <a:br>
              <a:rPr lang="en-US" sz="2600" dirty="0"/>
            </a:br>
            <a:r>
              <a:rPr lang="en-US" sz="2600" dirty="0"/>
              <a:t>health insurance, etc.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2" name="Picture 4" descr="C:\Users\SB_Woods\AppData\Local\Microsoft\Windows\Temporary Internet Files\Content.IE5\GHZX82LB\MC90021671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5317" y="2458743"/>
            <a:ext cx="1808683" cy="1720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SB_Woods\AppData\Local\Microsoft\Windows\Temporary Internet Files\Content.IE5\GHZX82LB\MC900318398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6798" y="1143000"/>
            <a:ext cx="1827886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5421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Consequences of Misclassification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267200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rgbClr val="002060"/>
                </a:solidFill>
              </a:rPr>
              <a:t>Overtime liability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600" dirty="0">
                <a:solidFill>
                  <a:srgbClr val="002060"/>
                </a:solidFill>
              </a:rPr>
              <a:t>Back pay and liquidated (double) damages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600" dirty="0">
                <a:solidFill>
                  <a:srgbClr val="002060"/>
                </a:solidFill>
              </a:rPr>
              <a:t>Criminal penalties – fines up to $10,000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600" dirty="0">
                <a:solidFill>
                  <a:srgbClr val="002060"/>
                </a:solidFill>
              </a:rPr>
              <a:t>Willful penalty - $1,000 violation and imprisonment</a:t>
            </a:r>
          </a:p>
          <a:p>
            <a:r>
              <a:rPr lang="en-US" dirty="0"/>
              <a:t>Payroll taxes, withholding, penalties, interest</a:t>
            </a:r>
          </a:p>
          <a:p>
            <a:r>
              <a:rPr lang="en-US" dirty="0"/>
              <a:t>IRS and DOL audits</a:t>
            </a:r>
          </a:p>
          <a:p>
            <a:r>
              <a:rPr lang="en-US" dirty="0"/>
              <a:t>Liability for medical expenses</a:t>
            </a:r>
            <a:br>
              <a:rPr lang="en-US" dirty="0"/>
            </a:br>
            <a:r>
              <a:rPr lang="en-US" dirty="0"/>
              <a:t>for work-related injury</a:t>
            </a:r>
          </a:p>
          <a:p>
            <a:r>
              <a:rPr lang="en-US" dirty="0"/>
              <a:t>Attorneys’ fees and costs</a:t>
            </a:r>
          </a:p>
          <a:p>
            <a:r>
              <a:rPr lang="en-US" dirty="0"/>
              <a:t>And other consequences </a:t>
            </a:r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276600"/>
            <a:ext cx="2057400" cy="2381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0039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5400" dirty="0" smtClean="0"/>
              <a:t>Exempt </a:t>
            </a:r>
            <a:r>
              <a:rPr lang="en-US" sz="5400" dirty="0"/>
              <a:t>vs. Non-exempt</a:t>
            </a:r>
          </a:p>
        </p:txBody>
      </p:sp>
    </p:spTree>
    <p:extLst>
      <p:ext uri="{BB962C8B-B14F-4D97-AF65-F5344CB8AC3E}">
        <p14:creationId xmlns:p14="http://schemas.microsoft.com/office/powerpoint/2010/main" val="30597209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FLSA White Collar Exemptions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2672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Salary Basis</a:t>
            </a:r>
          </a:p>
          <a:p>
            <a:pPr marL="914400" lvl="1" indent="-569913"/>
            <a:r>
              <a:rPr lang="en-US" dirty="0"/>
              <a:t>Generally $455 per week or $23,660 per year 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Font typeface="+mj-lt"/>
              <a:buAutoNum type="arabicPeriod" startAt="2"/>
            </a:pPr>
            <a:r>
              <a:rPr lang="en-US" dirty="0"/>
              <a:t>P</a:t>
            </a:r>
            <a:r>
              <a:rPr lang="en-US" dirty="0" smtClean="0"/>
              <a:t>rimary </a:t>
            </a:r>
            <a:r>
              <a:rPr lang="en-US" dirty="0"/>
              <a:t>D</a:t>
            </a:r>
            <a:r>
              <a:rPr lang="en-US" dirty="0" smtClean="0"/>
              <a:t>uty</a:t>
            </a:r>
          </a:p>
          <a:p>
            <a:pPr marL="914400" lvl="1" indent="-569913"/>
            <a:r>
              <a:rPr lang="en-US" dirty="0"/>
              <a:t>Definition does not strictly require 50% of time</a:t>
            </a:r>
          </a:p>
          <a:p>
            <a:pPr marL="914400" lvl="1" indent="-569913"/>
            <a:r>
              <a:rPr lang="en-US" dirty="0" smtClean="0"/>
              <a:t>Primary </a:t>
            </a:r>
            <a:r>
              <a:rPr lang="en-US" dirty="0"/>
              <a:t>= principal, main, major or most important</a:t>
            </a:r>
          </a:p>
          <a:p>
            <a:pPr marL="914400" lvl="1" indent="-569913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739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Executive Exemption</a:t>
            </a:r>
            <a:endParaRPr lang="en-US" dirty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914400"/>
            <a:ext cx="8610600" cy="43434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u="sng" dirty="0" smtClean="0"/>
              <a:t>Primary duty</a:t>
            </a:r>
            <a:r>
              <a:rPr lang="en-US" dirty="0" smtClean="0"/>
              <a:t> - management of a recognized separate department or subdivision; and	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Customarily and regularly supervises two or more full-time employees or equivalent; and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Has authority to hire or fire employees or recommends as to hiring, firing, advancement, promotion, etc., and is given “particular weight” 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Standalone:  business owner - 20% or more equity interest in business and actively engaged in management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400" dirty="0" smtClean="0">
              <a:latin typeface="Book Antiqua" pitchFamily="18" charset="0"/>
            </a:endParaRPr>
          </a:p>
        </p:txBody>
      </p:sp>
      <p:pic>
        <p:nvPicPr>
          <p:cNvPr id="6146" name="Picture 2" descr="C:\Users\SB_Woods\AppData\Local\Microsoft\Windows\Temporary Internet Files\Content.IE5\NBRLG8B3\MP90044242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798031"/>
            <a:ext cx="1832654" cy="1221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95970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Administrative Exemption</a:t>
            </a:r>
            <a:endParaRPr lang="en-US" dirty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914400"/>
            <a:ext cx="5892800" cy="4495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400" u="sng" dirty="0" smtClean="0"/>
              <a:t>Primary duty</a:t>
            </a:r>
            <a:r>
              <a:rPr lang="en-US" sz="2400" dirty="0" smtClean="0"/>
              <a:t> - office/non-manual work “directly” related to management or general business operations of employer or employer’s customers/clients 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Primary duty includes exercise of </a:t>
            </a:r>
            <a:r>
              <a:rPr lang="en-US" sz="2400" u="sng" dirty="0" smtClean="0"/>
              <a:t>discretion and independent judgment</a:t>
            </a:r>
            <a:r>
              <a:rPr lang="en-US" sz="2400" dirty="0" smtClean="0"/>
              <a:t> “with respect to matters of significance”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Examples: typically applies to claims adjusting, financial services, HR, auditing, tax, marketing, and quality control employees</a:t>
            </a:r>
          </a:p>
        </p:txBody>
      </p:sp>
      <p:pic>
        <p:nvPicPr>
          <p:cNvPr id="7170" name="Picture 2" descr="C:\Users\SB_Woods\AppData\Local\Microsoft\Windows\Temporary Internet Files\Content.IE5\DRSTTJNL\MP900442356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831" y="1447800"/>
            <a:ext cx="27432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0651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Learned Professional Exemption</a:t>
            </a:r>
            <a:endParaRPr lang="en-US" dirty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342900" y="914400"/>
            <a:ext cx="8763000" cy="5257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Aft>
                <a:spcPct val="10000"/>
              </a:spcAft>
            </a:pPr>
            <a:r>
              <a:rPr lang="en-US" u="sng" dirty="0" smtClean="0"/>
              <a:t>Primary Duty</a:t>
            </a:r>
            <a:r>
              <a:rPr lang="en-US" dirty="0" smtClean="0"/>
              <a:t> - performance of work requiring an advanced type of knowledge</a:t>
            </a:r>
          </a:p>
          <a:p>
            <a:pPr lvl="1" eaLnBrk="1" hangingPunct="1">
              <a:lnSpc>
                <a:spcPct val="80000"/>
              </a:lnSpc>
              <a:spcAft>
                <a:spcPct val="10000"/>
              </a:spcAft>
            </a:pPr>
            <a:r>
              <a:rPr lang="en-US" dirty="0" smtClean="0">
                <a:solidFill>
                  <a:srgbClr val="002060"/>
                </a:solidFill>
              </a:rPr>
              <a:t>Predominantly intellectual in character</a:t>
            </a:r>
          </a:p>
          <a:p>
            <a:pPr lvl="1" eaLnBrk="1" hangingPunct="1">
              <a:lnSpc>
                <a:spcPct val="80000"/>
              </a:lnSpc>
              <a:spcAft>
                <a:spcPct val="10000"/>
              </a:spcAft>
            </a:pPr>
            <a:r>
              <a:rPr lang="en-US" dirty="0" smtClean="0">
                <a:solidFill>
                  <a:srgbClr val="002060"/>
                </a:solidFill>
              </a:rPr>
              <a:t>“Consistent” exercise of discretion and judgment in science or learning </a:t>
            </a:r>
          </a:p>
          <a:p>
            <a:pPr lvl="1" eaLnBrk="1" hangingPunct="1">
              <a:lnSpc>
                <a:spcPct val="80000"/>
              </a:lnSpc>
              <a:spcAft>
                <a:spcPct val="10000"/>
              </a:spcAft>
            </a:pPr>
            <a:r>
              <a:rPr lang="en-US" dirty="0" smtClean="0">
                <a:solidFill>
                  <a:srgbClr val="002060"/>
                </a:solidFill>
              </a:rPr>
              <a:t>“Prolonged” course in specialized intellectual instruction (B.A. or B.S., or beyond)</a:t>
            </a:r>
          </a:p>
          <a:p>
            <a:pPr lvl="1" eaLnBrk="1" hangingPunct="1">
              <a:lnSpc>
                <a:spcPct val="80000"/>
              </a:lnSpc>
              <a:spcAft>
                <a:spcPct val="10000"/>
              </a:spcAft>
            </a:pPr>
            <a:r>
              <a:rPr lang="en-US" dirty="0" smtClean="0">
                <a:solidFill>
                  <a:srgbClr val="002060"/>
                </a:solidFill>
              </a:rPr>
              <a:t>Examples: Accounting, law, education, medicine, engineering, theology, architecture, etc.</a:t>
            </a:r>
            <a:endParaRPr lang="en-US" sz="1800" dirty="0" smtClean="0">
              <a:solidFill>
                <a:srgbClr val="002060"/>
              </a:solidFill>
            </a:endParaRPr>
          </a:p>
        </p:txBody>
      </p:sp>
      <p:pic>
        <p:nvPicPr>
          <p:cNvPr id="8194" name="Picture 2" descr="C:\Users\SB_Woods\AppData\Local\Microsoft\Windows\Temporary Internet Files\Content.IE5\GHZX82LB\MP900442437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724400"/>
            <a:ext cx="1752600" cy="116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21655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Creative Professional Exemption</a:t>
            </a:r>
            <a:endParaRPr lang="en-US" dirty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914400"/>
            <a:ext cx="8686800" cy="5257800"/>
          </a:xfrm>
        </p:spPr>
        <p:txBody>
          <a:bodyPr/>
          <a:lstStyle/>
          <a:p>
            <a:pPr eaLnBrk="1" hangingPunct="1"/>
            <a:r>
              <a:rPr lang="en-US" u="sng" dirty="0" smtClean="0"/>
              <a:t>Primary Duty</a:t>
            </a:r>
            <a:r>
              <a:rPr lang="en-US" dirty="0" smtClean="0"/>
              <a:t> - the performance of work requiring invention, imagination, originality, or talent in a recognized field of artistic or creative endeavor</a:t>
            </a:r>
          </a:p>
          <a:p>
            <a:pPr eaLnBrk="1" hangingPunct="1"/>
            <a:r>
              <a:rPr lang="en-US" dirty="0" smtClean="0"/>
              <a:t>Music, writing, acting, graphic arts</a:t>
            </a:r>
          </a:p>
          <a:p>
            <a:pPr eaLnBrk="1" hangingPunct="1"/>
            <a:r>
              <a:rPr lang="en-US" dirty="0" smtClean="0"/>
              <a:t>Case by case basis determination depending on how much own creativity</a:t>
            </a:r>
          </a:p>
          <a:p>
            <a:pPr eaLnBrk="1" hangingPunct="1">
              <a:buFont typeface="Wingdings" pitchFamily="2" charset="2"/>
              <a:buNone/>
            </a:pPr>
            <a:endParaRPr lang="en-US" sz="3100" dirty="0" smtClean="0"/>
          </a:p>
          <a:p>
            <a:pPr lvl="1" eaLnBrk="1" hangingPunct="1"/>
            <a:endParaRPr lang="en-US" sz="2700" dirty="0" smtClean="0"/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</p:txBody>
      </p:sp>
      <p:pic>
        <p:nvPicPr>
          <p:cNvPr id="9218" name="Picture 2" descr="C:\Users\SB_Woods\AppData\Local\Microsoft\Windows\Temporary Internet Files\Content.IE5\CP8GG1MZ\MP900448641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499" y="4061274"/>
            <a:ext cx="2819400" cy="187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SB_Woods\AppData\Local\Microsoft\Windows\Temporary Internet Files\Content.IE5\JEY4H9YN\MP900400107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061274"/>
            <a:ext cx="2667000" cy="1777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25156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Computer Professional Exemption</a:t>
            </a:r>
            <a:endParaRPr lang="en-US" dirty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374151" y="914400"/>
            <a:ext cx="6019800" cy="5257800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1000" u="sng" dirty="0" smtClean="0">
              <a:latin typeface="Book Antiqua" pitchFamily="18" charset="0"/>
            </a:endParaRPr>
          </a:p>
          <a:p>
            <a:pPr eaLnBrk="1" hangingPunct="1">
              <a:lnSpc>
                <a:spcPct val="90000"/>
              </a:lnSpc>
              <a:spcAft>
                <a:spcPct val="5000"/>
              </a:spcAft>
            </a:pPr>
            <a:r>
              <a:rPr lang="en-US" sz="2800" dirty="0" smtClean="0"/>
              <a:t>Employee paid $455 per week salary </a:t>
            </a:r>
            <a:r>
              <a:rPr lang="en-US" sz="2800" u="sng" dirty="0" smtClean="0"/>
              <a:t>or</a:t>
            </a:r>
            <a:r>
              <a:rPr lang="en-US" sz="2800" dirty="0" smtClean="0"/>
              <a:t>  $27.63 per hour or more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Employee’s </a:t>
            </a:r>
            <a:r>
              <a:rPr lang="en-US" sz="2800" u="sng" dirty="0" smtClean="0"/>
              <a:t>Primary Duty</a:t>
            </a:r>
            <a:r>
              <a:rPr lang="en-US" sz="2800" dirty="0"/>
              <a:t>:</a:t>
            </a:r>
            <a:endParaRPr lang="en-US" sz="28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solidFill>
                  <a:srgbClr val="002060"/>
                </a:solidFill>
              </a:rPr>
              <a:t>The application of systems analysis techniques and procedures, including consulting with users, to determine hardware, software, or system functional specifications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solidFill>
                  <a:srgbClr val="002060"/>
                </a:solidFill>
              </a:rPr>
              <a:t>The design of computer systems based on and related to user or system design specifications</a:t>
            </a:r>
          </a:p>
          <a:p>
            <a:pPr lvl="1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2400" dirty="0" smtClean="0">
                <a:solidFill>
                  <a:srgbClr val="002060"/>
                </a:solidFill>
              </a:rPr>
              <a:t>The creation or modification</a:t>
            </a:r>
          </a:p>
          <a:p>
            <a:pPr lvl="1" eaLnBrk="1" hangingPunct="1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400" dirty="0" smtClean="0">
                <a:solidFill>
                  <a:srgbClr val="002060"/>
                </a:solidFill>
              </a:rPr>
              <a:t>	of computer programs related</a:t>
            </a:r>
          </a:p>
          <a:p>
            <a:pPr lvl="1" eaLnBrk="1" hangingPunct="1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400" dirty="0" smtClean="0">
                <a:solidFill>
                  <a:srgbClr val="002060"/>
                </a:solidFill>
              </a:rPr>
              <a:t>	to machine operating systems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600" dirty="0" smtClean="0">
              <a:latin typeface="Book Antiqua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en-US" dirty="0" smtClean="0">
              <a:latin typeface="Book Antiqua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dirty="0" smtClean="0">
              <a:latin typeface="Book Antiqua" pitchFamily="18" charset="0"/>
            </a:endParaRPr>
          </a:p>
        </p:txBody>
      </p:sp>
      <p:pic>
        <p:nvPicPr>
          <p:cNvPr id="10245" name="Picture 5" descr="C:\Users\SB_Woods\AppData\Local\Microsoft\Windows\Temporary Internet Files\Content.IE5\OJDR356O\MP900409629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799" y="1447800"/>
            <a:ext cx="2635151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93794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534400" cy="4495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Wage and Hour Overview</a:t>
            </a:r>
          </a:p>
          <a:p>
            <a:r>
              <a:rPr lang="en-US" dirty="0" smtClean="0"/>
              <a:t>Misclassification Crackdown</a:t>
            </a:r>
          </a:p>
          <a:p>
            <a:pPr lvl="1"/>
            <a:r>
              <a:rPr lang="en-US" dirty="0"/>
              <a:t>Employee vs. Independent Contractor</a:t>
            </a:r>
          </a:p>
          <a:p>
            <a:pPr lvl="1"/>
            <a:r>
              <a:rPr lang="en-US" dirty="0"/>
              <a:t>Exempt vs. Non-exempt</a:t>
            </a:r>
            <a:endParaRPr lang="en-US" dirty="0" smtClean="0"/>
          </a:p>
          <a:p>
            <a:r>
              <a:rPr lang="en-US" dirty="0" smtClean="0"/>
              <a:t>Upcoming Changes in Exemptions</a:t>
            </a:r>
          </a:p>
          <a:p>
            <a:r>
              <a:rPr lang="en-US" dirty="0" smtClean="0"/>
              <a:t>Deductions From Salary</a:t>
            </a:r>
          </a:p>
          <a:p>
            <a:r>
              <a:rPr lang="en-US" dirty="0" smtClean="0"/>
              <a:t>State Law Considerations</a:t>
            </a:r>
          </a:p>
          <a:p>
            <a:r>
              <a:rPr lang="en-US" dirty="0" smtClean="0"/>
              <a:t>Liability for FLSA Violations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069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Outside Sales Exemption</a:t>
            </a:r>
            <a:endParaRPr lang="en-US" dirty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143000"/>
            <a:ext cx="6205018" cy="5334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spcAft>
                <a:spcPts val="1200"/>
              </a:spcAft>
            </a:pPr>
            <a:r>
              <a:rPr lang="en-US" sz="2800" u="sng" dirty="0" smtClean="0"/>
              <a:t>Primary Duty</a:t>
            </a:r>
            <a:r>
              <a:rPr lang="en-US" sz="2800" dirty="0" smtClean="0"/>
              <a:t> - making sales or obtaining orders for services or for use of facilities, and</a:t>
            </a:r>
          </a:p>
          <a:p>
            <a:pPr eaLnBrk="1" hangingPunct="1">
              <a:lnSpc>
                <a:spcPct val="90000"/>
              </a:lnSpc>
              <a:spcAft>
                <a:spcPts val="1200"/>
              </a:spcAft>
            </a:pPr>
            <a:r>
              <a:rPr lang="en-US" sz="2800" dirty="0" smtClean="0"/>
              <a:t>Employee customarily and regularly engages in work away from the employer’s place of business</a:t>
            </a:r>
          </a:p>
          <a:p>
            <a:pPr eaLnBrk="1" hangingPunct="1">
              <a:lnSpc>
                <a:spcPct val="90000"/>
              </a:lnSpc>
              <a:spcAft>
                <a:spcPts val="1200"/>
              </a:spcAft>
            </a:pPr>
            <a:r>
              <a:rPr lang="en-US" sz="2800" dirty="0" smtClean="0"/>
              <a:t>No salary requirement or particular salary level</a:t>
            </a:r>
          </a:p>
          <a:p>
            <a:pPr eaLnBrk="1" hangingPunct="1">
              <a:lnSpc>
                <a:spcPct val="90000"/>
              </a:lnSpc>
              <a:spcAft>
                <a:spcPts val="1200"/>
              </a:spcAft>
            </a:pPr>
            <a:r>
              <a:rPr lang="en-US" sz="2800" dirty="0" smtClean="0"/>
              <a:t>Regulations explicitly exclude from the exemption “Inside Sales”</a:t>
            </a:r>
            <a:endParaRPr lang="en-US" sz="2200" dirty="0" smtClean="0"/>
          </a:p>
          <a:p>
            <a:pPr lvl="1"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dirty="0" smtClean="0"/>
          </a:p>
        </p:txBody>
      </p:sp>
      <p:pic>
        <p:nvPicPr>
          <p:cNvPr id="11266" name="Picture 2" descr="C:\Users\SB_Woods\AppData\Local\Microsoft\Windows\Temporary Internet Files\Content.IE5\WG5NMH5X\MP900424431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735" y="1371600"/>
            <a:ext cx="2595265" cy="3885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98218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Highly Compensated Employees</a:t>
            </a:r>
            <a:endParaRPr lang="en-US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00200"/>
            <a:ext cx="8077200" cy="4267200"/>
          </a:xfrm>
        </p:spPr>
        <p:txBody>
          <a:bodyPr/>
          <a:lstStyle/>
          <a:p>
            <a:pPr eaLnBrk="1" hangingPunct="1"/>
            <a:r>
              <a:rPr lang="en-US" dirty="0" smtClean="0"/>
              <a:t>$100,000 or more – </a:t>
            </a:r>
          </a:p>
          <a:p>
            <a:pPr lvl="1" eaLnBrk="1" hangingPunct="1"/>
            <a:r>
              <a:rPr lang="en-US" sz="2600" dirty="0" smtClean="0">
                <a:solidFill>
                  <a:srgbClr val="002060"/>
                </a:solidFill>
              </a:rPr>
              <a:t>Exempt if they meet </a:t>
            </a:r>
            <a:r>
              <a:rPr lang="en-US" sz="2600" b="1" u="sng" dirty="0" smtClean="0">
                <a:solidFill>
                  <a:srgbClr val="002060"/>
                </a:solidFill>
              </a:rPr>
              <a:t>any one</a:t>
            </a:r>
            <a:r>
              <a:rPr lang="en-US" sz="2600" dirty="0" smtClean="0">
                <a:solidFill>
                  <a:srgbClr val="002060"/>
                </a:solidFill>
              </a:rPr>
              <a:t> of the criteria of the executive, administrative, or professional duties</a:t>
            </a:r>
          </a:p>
          <a:p>
            <a:pPr lvl="1" eaLnBrk="1" hangingPunct="1"/>
            <a:r>
              <a:rPr lang="en-US" sz="2600" dirty="0" smtClean="0">
                <a:solidFill>
                  <a:srgbClr val="002060"/>
                </a:solidFill>
              </a:rPr>
              <a:t>Office or non-manual work</a:t>
            </a:r>
          </a:p>
          <a:p>
            <a:pPr lvl="1" eaLnBrk="1" hangingPunct="1"/>
            <a:r>
              <a:rPr lang="en-US" sz="2600" dirty="0" smtClean="0">
                <a:solidFill>
                  <a:srgbClr val="002060"/>
                </a:solidFill>
              </a:rPr>
              <a:t>Significantly higher than $65,000 in proposed regulations</a:t>
            </a:r>
          </a:p>
          <a:p>
            <a:pPr lvl="1" eaLnBrk="1" hangingPunct="1"/>
            <a:r>
              <a:rPr lang="en-US" sz="2600" dirty="0" smtClean="0">
                <a:solidFill>
                  <a:srgbClr val="002060"/>
                </a:solidFill>
              </a:rPr>
              <a:t>$100,000 = Salary, Commissions and Non-Discretionary Bonuses </a:t>
            </a:r>
          </a:p>
          <a:p>
            <a:pPr eaLnBrk="1" hangingPunct="1">
              <a:buFont typeface="Wingdings" pitchFamily="2" charset="2"/>
              <a:buNone/>
            </a:pPr>
            <a:endParaRPr lang="en-US" sz="2600" dirty="0" smtClean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19752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Is This Employee Exempt?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64820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Sushi chef at restaurant</a:t>
            </a:r>
          </a:p>
          <a:p>
            <a:r>
              <a:rPr lang="en-US" dirty="0" smtClean="0"/>
              <a:t>Supervised by head (No.1) chef</a:t>
            </a:r>
          </a:p>
          <a:p>
            <a:r>
              <a:rPr lang="en-US" dirty="0" smtClean="0"/>
              <a:t>Paid on salary basis (above $455/wk)</a:t>
            </a:r>
          </a:p>
          <a:p>
            <a:r>
              <a:rPr lang="en-US" dirty="0" smtClean="0"/>
              <a:t>Not required to have a degree in culinary arts but is continually instructed at the restaurant in a classroom setting</a:t>
            </a:r>
          </a:p>
          <a:p>
            <a:r>
              <a:rPr lang="en-US" dirty="0" smtClean="0"/>
              <a:t> Required to have 5-10 years of experience</a:t>
            </a:r>
          </a:p>
          <a:p>
            <a:r>
              <a:rPr lang="en-US" dirty="0" smtClean="0"/>
              <a:t>Oversees the work of less experienced sushi chefs </a:t>
            </a:r>
          </a:p>
          <a:p>
            <a:r>
              <a:rPr lang="en-US" dirty="0" smtClean="0"/>
              <a:t>Does not hire, fire, promote or discipline lower level chefs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362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do you think?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Is this employee exempt?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AutoNum type="alphaUcPeriod"/>
            </a:pPr>
            <a:r>
              <a:rPr lang="en-US" dirty="0" smtClean="0"/>
              <a:t>Exempt under Executive Exemption</a:t>
            </a:r>
          </a:p>
          <a:p>
            <a:pPr marL="514350" indent="-514350">
              <a:buAutoNum type="alphaUcPeriod"/>
            </a:pPr>
            <a:r>
              <a:rPr lang="en-US" dirty="0" smtClean="0"/>
              <a:t>Exempt under Professional Exemption</a:t>
            </a:r>
          </a:p>
          <a:p>
            <a:pPr marL="514350" indent="-514350">
              <a:buAutoNum type="alphaUcPeriod"/>
            </a:pPr>
            <a:r>
              <a:rPr lang="en-US" dirty="0" smtClean="0"/>
              <a:t>Exempt under Administrative Exemption</a:t>
            </a:r>
          </a:p>
          <a:p>
            <a:pPr marL="514350" indent="-514350">
              <a:buAutoNum type="alphaUcPeriod"/>
            </a:pPr>
            <a:r>
              <a:rPr lang="en-US" dirty="0" smtClean="0"/>
              <a:t>Non-Exempt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050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Real Case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D. 	Non-Exempt</a:t>
            </a:r>
          </a:p>
          <a:p>
            <a:r>
              <a:rPr lang="en-US" dirty="0" smtClean="0"/>
              <a:t>Not exempt under Executive exemption – no evidence that mid-level chef made suggestions or recommendations as to hiring, firing, promotion, etc. of lower level chefs</a:t>
            </a:r>
          </a:p>
          <a:p>
            <a:r>
              <a:rPr lang="en-US" dirty="0" smtClean="0"/>
              <a:t>Not exempt under Learned Professional exemption – did not require academic degree</a:t>
            </a:r>
          </a:p>
          <a:p>
            <a:pPr marL="0" indent="0">
              <a:buNone/>
            </a:pPr>
            <a:endParaRPr lang="en-US" sz="2000" i="1" dirty="0" smtClean="0"/>
          </a:p>
          <a:p>
            <a:pPr marL="0" indent="0">
              <a:buNone/>
            </a:pPr>
            <a:r>
              <a:rPr lang="en-US" sz="2000" i="1" dirty="0" smtClean="0"/>
              <a:t>Solis v. Suroc, </a:t>
            </a:r>
            <a:r>
              <a:rPr lang="en-US" sz="2000" dirty="0" smtClean="0"/>
              <a:t>No. 1:12 CV 2107 (N.D. Ohio 2014)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3002517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Cost of Misclassification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990600"/>
            <a:ext cx="8610600" cy="5105400"/>
          </a:xfrm>
        </p:spPr>
        <p:txBody>
          <a:bodyPr/>
          <a:lstStyle/>
          <a:p>
            <a:pPr lvl="1" eaLnBrk="1" hangingPunct="1">
              <a:buFont typeface="Wingdings" panose="05000000000000000000" pitchFamily="2" charset="2"/>
              <a:buChar char="§"/>
            </a:pPr>
            <a:endParaRPr lang="en-US" sz="2800" dirty="0" smtClean="0">
              <a:solidFill>
                <a:srgbClr val="002060"/>
              </a:solidFill>
            </a:endParaRP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rgbClr val="002060"/>
                </a:solidFill>
              </a:rPr>
              <a:t>Jim is an assistant manager at Wellness Pharmacy  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rgbClr val="002060"/>
                </a:solidFill>
              </a:rPr>
              <a:t>Jim has no supervisory authority and does not manage others (he is not exempt)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rgbClr val="002060"/>
                </a:solidFill>
              </a:rPr>
              <a:t>Jim has been treated as an exempt employee 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rgbClr val="002060"/>
                </a:solidFill>
              </a:rPr>
              <a:t>His pay over the last three years has been at a rate of $15 per hour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rgbClr val="002060"/>
                </a:solidFill>
              </a:rPr>
              <a:t>Jim now claims he has worked 45 hours/week the last three years</a:t>
            </a:r>
          </a:p>
        </p:txBody>
      </p:sp>
    </p:spTree>
    <p:extLst>
      <p:ext uri="{BB962C8B-B14F-4D97-AF65-F5344CB8AC3E}">
        <p14:creationId xmlns:p14="http://schemas.microsoft.com/office/powerpoint/2010/main" val="40901257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b="0" i="1" dirty="0" smtClean="0"/>
              <a:t>It Will Cost You!</a:t>
            </a:r>
            <a:endParaRPr lang="en-US" dirty="0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447800"/>
            <a:ext cx="6172200" cy="5410200"/>
          </a:xfrm>
        </p:spPr>
        <p:txBody>
          <a:bodyPr/>
          <a:lstStyle/>
          <a:p>
            <a:pPr marL="0" indent="0" eaLnBrk="1" hangingPunct="1">
              <a:lnSpc>
                <a:spcPct val="105000"/>
              </a:lnSpc>
              <a:buNone/>
            </a:pPr>
            <a:r>
              <a:rPr lang="en-US" u="sng" dirty="0" smtClean="0"/>
              <a:t>Cost of Misclassification:</a:t>
            </a:r>
          </a:p>
          <a:p>
            <a:pPr marL="0" indent="0" eaLnBrk="1" hangingPunct="1">
              <a:lnSpc>
                <a:spcPct val="105000"/>
              </a:lnSpc>
              <a:buNone/>
            </a:pPr>
            <a:r>
              <a:rPr lang="en-US" sz="2400" dirty="0" smtClean="0"/>
              <a:t>Number of hours &gt; 40 x 1.5 Regular Rate </a:t>
            </a:r>
          </a:p>
          <a:p>
            <a:pPr marL="0" indent="0" eaLnBrk="1" hangingPunct="1">
              <a:lnSpc>
                <a:spcPct val="105000"/>
              </a:lnSpc>
              <a:buNone/>
            </a:pPr>
            <a:r>
              <a:rPr lang="en-US" sz="2400" dirty="0" smtClean="0"/>
              <a:t>x 2 years (not willful) or 3 years (willful)) </a:t>
            </a:r>
          </a:p>
          <a:p>
            <a:pPr marL="0" indent="0" eaLnBrk="1" hangingPunct="1">
              <a:lnSpc>
                <a:spcPct val="105000"/>
              </a:lnSpc>
              <a:buNone/>
            </a:pPr>
            <a:r>
              <a:rPr lang="en-US" sz="2400" dirty="0" smtClean="0"/>
              <a:t>x 2 (Liquidated Damages) </a:t>
            </a:r>
          </a:p>
          <a:p>
            <a:pPr marL="0" indent="0" eaLnBrk="1" hangingPunct="1">
              <a:lnSpc>
                <a:spcPct val="105000"/>
              </a:lnSpc>
              <a:buNone/>
            </a:pPr>
            <a:r>
              <a:rPr lang="en-US" sz="2400" dirty="0" smtClean="0"/>
              <a:t>x Employees </a:t>
            </a:r>
          </a:p>
          <a:p>
            <a:pPr marL="0" indent="0" eaLnBrk="1" hangingPunct="1">
              <a:lnSpc>
                <a:spcPct val="105000"/>
              </a:lnSpc>
              <a:buNone/>
            </a:pPr>
            <a:r>
              <a:rPr lang="en-US" sz="2400" dirty="0" smtClean="0"/>
              <a:t>+ Attorney Fees (Employer and Plaintiff) </a:t>
            </a:r>
          </a:p>
          <a:p>
            <a:pPr marL="0" indent="0" eaLnBrk="1" hangingPunct="1">
              <a:lnSpc>
                <a:spcPct val="105000"/>
              </a:lnSpc>
              <a:buNone/>
            </a:pPr>
            <a:r>
              <a:rPr lang="en-US" sz="2400" dirty="0" smtClean="0"/>
              <a:t>+ Costs of Litigation + Costs of Employees Participating in Litigation 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000" dirty="0" smtClean="0"/>
          </a:p>
        </p:txBody>
      </p:sp>
      <p:pic>
        <p:nvPicPr>
          <p:cNvPr id="2" name="Picture 2" descr="C:\Users\SB_Woods\AppData\Local\Microsoft\Windows\Temporary Internet Files\Content.IE5\CGU1WQRQ\MP900399463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676400"/>
            <a:ext cx="2496312" cy="3121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72408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Unpaid Wages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447800"/>
            <a:ext cx="8534400" cy="46482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b="1" dirty="0" smtClean="0"/>
              <a:t>Individual Action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400" dirty="0" smtClean="0"/>
              <a:t>150 weeks (for the three years) x 5 hours per week = </a:t>
            </a:r>
            <a:br>
              <a:rPr lang="en-US" sz="2400" dirty="0" smtClean="0"/>
            </a:br>
            <a:r>
              <a:rPr lang="en-US" sz="2400" dirty="0" smtClean="0"/>
              <a:t>750 overtime hours 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400" dirty="0" smtClean="0"/>
              <a:t>750 overtime hours x $22.50 ($15 x 1.5) = $ 16,875 in unpaid wages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Liquidated damages :   </a:t>
            </a:r>
            <a:r>
              <a:rPr lang="en-US" dirty="0"/>
              <a:t>$16,875 x 2 = </a:t>
            </a:r>
            <a:r>
              <a:rPr lang="en-US" b="1" dirty="0"/>
              <a:t>$33,750</a:t>
            </a:r>
          </a:p>
          <a:p>
            <a:pPr lvl="1" eaLnBrk="1" hangingPunct="1">
              <a:lnSpc>
                <a:spcPct val="90000"/>
              </a:lnSpc>
              <a:buFont typeface="Arial" charset="0"/>
              <a:buNone/>
            </a:pPr>
            <a:r>
              <a:rPr lang="en-US" sz="2800" b="1" dirty="0" smtClean="0"/>
              <a:t>vs.</a:t>
            </a:r>
            <a:r>
              <a:rPr lang="en-US" sz="2800" dirty="0" smtClean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b="1" dirty="0" smtClean="0"/>
              <a:t>Collective Action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400" dirty="0" smtClean="0"/>
              <a:t>100 current and former assistant managers join the collective action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400" dirty="0" smtClean="0"/>
              <a:t>100 x $16,875 = $1,687,500 in unpaid wages</a:t>
            </a:r>
            <a:r>
              <a:rPr lang="en-US" dirty="0"/>
              <a:t> </a:t>
            </a:r>
            <a:endParaRPr lang="en-US" dirty="0" smtClean="0"/>
          </a:p>
          <a:p>
            <a:pPr lvl="2">
              <a:lnSpc>
                <a:spcPct val="90000"/>
              </a:lnSpc>
            </a:pPr>
            <a:r>
              <a:rPr lang="en-US" dirty="0" smtClean="0"/>
              <a:t>Liquidated damages:  $1,687,500 </a:t>
            </a:r>
            <a:r>
              <a:rPr lang="en-US" dirty="0"/>
              <a:t>x 2 = </a:t>
            </a:r>
            <a:r>
              <a:rPr lang="en-US" b="1" dirty="0"/>
              <a:t>$3,375,000</a:t>
            </a:r>
            <a:endParaRPr lang="en-US" dirty="0" smtClean="0"/>
          </a:p>
          <a:p>
            <a:pPr lvl="2" eaLnBrk="1" hangingPunct="1">
              <a:lnSpc>
                <a:spcPct val="90000"/>
              </a:lnSpc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289602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Attorney’s Fees And Costs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143000"/>
            <a:ext cx="8534400" cy="4724400"/>
          </a:xfrm>
        </p:spPr>
        <p:txBody>
          <a:bodyPr/>
          <a:lstStyle/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Under the FLSA, prevailing plaintiffs are entitled to an award of their attorneys’ fees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Plus you have to add in your own fees in defense of the case</a:t>
            </a:r>
          </a:p>
        </p:txBody>
      </p:sp>
    </p:spTree>
    <p:extLst>
      <p:ext uri="{BB962C8B-B14F-4D97-AF65-F5344CB8AC3E}">
        <p14:creationId xmlns:p14="http://schemas.microsoft.com/office/powerpoint/2010/main" val="34129099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Revision to White Collar Exemptions in the Works!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6705600" cy="47244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March 2014 – President ordered DOL to revise the white collar exemptions to reflect the “modern economy”</a:t>
            </a:r>
          </a:p>
          <a:p>
            <a:r>
              <a:rPr lang="en-US" dirty="0" smtClean="0"/>
              <a:t>DOL expected to release proposed changes in November 2014 but that has been delayed</a:t>
            </a:r>
          </a:p>
          <a:p>
            <a:r>
              <a:rPr lang="en-US" dirty="0" smtClean="0"/>
              <a:t>Likely changes: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Raise the minimum salary level (some speculate the amount may double to $46,800/year)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Change the duties tests to add in a quantitative test (e.g., more than 50% of time spent on supervising employees)</a:t>
            </a:r>
          </a:p>
          <a:p>
            <a:pPr lvl="1"/>
            <a:r>
              <a:rPr lang="en-US" dirty="0">
                <a:solidFill>
                  <a:srgbClr val="002060"/>
                </a:solidFill>
              </a:rPr>
              <a:t>Raise the minimum salary level for the highly compensated worker exemption</a:t>
            </a:r>
          </a:p>
          <a:p>
            <a:pPr lvl="1"/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981200"/>
            <a:ext cx="184785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6815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800600"/>
          </a:xfrm>
        </p:spPr>
        <p:txBody>
          <a:bodyPr>
            <a:normAutofit/>
          </a:bodyPr>
          <a:lstStyle/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		(Employee Misclassification)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7464" y="2685393"/>
            <a:ext cx="17145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460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Senate Bill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267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Following President’s lead, Senate Democrats introduced “Restoring </a:t>
            </a:r>
            <a:r>
              <a:rPr lang="en-US" dirty="0"/>
              <a:t>Overtime Pay for Working Americans </a:t>
            </a:r>
            <a:r>
              <a:rPr lang="en-US" dirty="0" smtClean="0"/>
              <a:t>Act” in 2014 to:</a:t>
            </a:r>
          </a:p>
          <a:p>
            <a:r>
              <a:rPr lang="en-US" dirty="0" smtClean="0"/>
              <a:t>Raise minimum salary for white collar exemptions to $1,090 per week ($56,680 per year) – phased in</a:t>
            </a:r>
          </a:p>
          <a:p>
            <a:r>
              <a:rPr lang="en-US" dirty="0" smtClean="0"/>
              <a:t>Raise highly compensated employee minimum to $125,000 per year</a:t>
            </a:r>
          </a:p>
          <a:p>
            <a:r>
              <a:rPr lang="en-US" dirty="0" smtClean="0"/>
              <a:t>Restore 50% threshold for “primary” duties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6185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Should You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305800" cy="487680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New rules could take effect in 12-18 months:</a:t>
            </a:r>
          </a:p>
          <a:p>
            <a:pPr lvl="1"/>
            <a:r>
              <a:rPr lang="en-US" dirty="0" smtClean="0"/>
              <a:t>Identify “white-collar” exempt employees whose salary is in the $455 - $1000 / week range</a:t>
            </a:r>
          </a:p>
          <a:p>
            <a:pPr lvl="1"/>
            <a:r>
              <a:rPr lang="en-US" dirty="0" smtClean="0"/>
              <a:t>Determine what percentage of time is spent on exempt duties (can you reallocate duties)</a:t>
            </a:r>
          </a:p>
          <a:p>
            <a:pPr lvl="1"/>
            <a:r>
              <a:rPr lang="en-US" dirty="0" smtClean="0"/>
              <a:t>Review and update job descriptions</a:t>
            </a:r>
          </a:p>
          <a:p>
            <a:pPr lvl="1"/>
            <a:r>
              <a:rPr lang="en-US" dirty="0" smtClean="0"/>
              <a:t>Identify cost of losing exemption (is it cheaper to lose the exemption or increase salary)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3232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sz="3600" dirty="0" smtClean="0"/>
              <a:t>Exempt Employee Salary Deductions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311649" y="1066800"/>
            <a:ext cx="5141510" cy="4800601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dirty="0" smtClean="0"/>
              <a:t>Generally, exempt employees must be paid their full salary for all weeks in which they perform </a:t>
            </a:r>
            <a:r>
              <a:rPr lang="en-US" u="sng" dirty="0" smtClean="0"/>
              <a:t>any</a:t>
            </a:r>
            <a:r>
              <a:rPr lang="en-US" dirty="0" smtClean="0"/>
              <a:t> work, regardless of quantity or quality</a:t>
            </a:r>
          </a:p>
          <a:p>
            <a:pPr eaLnBrk="1" hangingPunct="1"/>
            <a:r>
              <a:rPr lang="en-US" dirty="0" smtClean="0"/>
              <a:t>Beware of the “fake salary!”</a:t>
            </a:r>
          </a:p>
          <a:p>
            <a:pPr eaLnBrk="1" hangingPunct="1"/>
            <a:r>
              <a:rPr lang="en-US" dirty="0" smtClean="0"/>
              <a:t>Can lose the exemption for all employees in the same job and the same affected department!</a:t>
            </a:r>
          </a:p>
          <a:p>
            <a:pPr eaLnBrk="1" hangingPunct="1">
              <a:buFont typeface="Wingdings" pitchFamily="2" charset="2"/>
              <a:buNone/>
            </a:pPr>
            <a:endParaRPr lang="en-US" sz="2400" dirty="0" smtClean="0">
              <a:latin typeface="Book Antiqua" pitchFamily="18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524000"/>
            <a:ext cx="3601492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68178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Exempt Employee Pay Deductions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990600"/>
            <a:ext cx="8534400" cy="4565650"/>
          </a:xfrm>
        </p:spPr>
        <p:txBody>
          <a:bodyPr>
            <a:normAutofit lnSpcReduction="10000"/>
          </a:bodyPr>
          <a:lstStyle/>
          <a:p>
            <a:pPr marL="609600" indent="-609600" eaLnBrk="1" hangingPunct="1">
              <a:buFont typeface="Wingdings" pitchFamily="2" charset="2"/>
              <a:buNone/>
            </a:pPr>
            <a:r>
              <a:rPr lang="en-US" dirty="0" smtClean="0"/>
              <a:t>You </a:t>
            </a:r>
            <a:r>
              <a:rPr lang="en-US" u="sng" dirty="0" smtClean="0"/>
              <a:t>can</a:t>
            </a:r>
            <a:r>
              <a:rPr lang="en-US" dirty="0" smtClean="0"/>
              <a:t> deduct for:</a:t>
            </a:r>
          </a:p>
          <a:p>
            <a:pPr marL="609600" indent="-609600" eaLnBrk="1" hangingPunct="1">
              <a:buFont typeface="Wingdings" pitchFamily="2" charset="2"/>
              <a:buNone/>
            </a:pPr>
            <a:endParaRPr lang="en-US" sz="2400" dirty="0" smtClean="0"/>
          </a:p>
          <a:p>
            <a:pPr marL="990600" lvl="1" indent="-533400" eaLnBrk="1" hangingPunct="1">
              <a:buFontTx/>
              <a:buAutoNum type="arabicPeriod"/>
            </a:pPr>
            <a:r>
              <a:rPr lang="en-US" dirty="0" smtClean="0">
                <a:solidFill>
                  <a:srgbClr val="002060"/>
                </a:solidFill>
              </a:rPr>
              <a:t>Absence from work for one or more </a:t>
            </a:r>
            <a:r>
              <a:rPr lang="en-US" u="sng" dirty="0" smtClean="0">
                <a:solidFill>
                  <a:srgbClr val="002060"/>
                </a:solidFill>
              </a:rPr>
              <a:t>full</a:t>
            </a:r>
            <a:r>
              <a:rPr lang="en-US" dirty="0" smtClean="0">
                <a:solidFill>
                  <a:srgbClr val="002060"/>
                </a:solidFill>
              </a:rPr>
              <a:t> days for personal reasons, other than sickness or disability; </a:t>
            </a:r>
          </a:p>
          <a:p>
            <a:pPr marL="990600" lvl="1" indent="-533400" eaLnBrk="1" hangingPunct="1">
              <a:buFontTx/>
              <a:buAutoNum type="arabicPeriod"/>
            </a:pPr>
            <a:r>
              <a:rPr lang="en-US" dirty="0" smtClean="0">
                <a:solidFill>
                  <a:srgbClr val="002060"/>
                </a:solidFill>
              </a:rPr>
              <a:t>Absences due to sickness/disability of a </a:t>
            </a:r>
            <a:r>
              <a:rPr lang="en-US" u="sng" dirty="0" smtClean="0">
                <a:solidFill>
                  <a:srgbClr val="002060"/>
                </a:solidFill>
              </a:rPr>
              <a:t>full</a:t>
            </a:r>
            <a:r>
              <a:rPr lang="en-US" dirty="0" smtClean="0">
                <a:solidFill>
                  <a:srgbClr val="002060"/>
                </a:solidFill>
              </a:rPr>
              <a:t> day if the deductions are made under a bona fide plan, policy or practice of providing replacement pay for these types of absences; </a:t>
            </a:r>
          </a:p>
          <a:p>
            <a:pPr marL="990600" lvl="1" indent="-533400" eaLnBrk="1" hangingPunct="1">
              <a:buFontTx/>
              <a:buAutoNum type="arabicPeriod"/>
            </a:pPr>
            <a:r>
              <a:rPr lang="en-US" dirty="0" smtClean="0">
                <a:solidFill>
                  <a:srgbClr val="002060"/>
                </a:solidFill>
              </a:rPr>
              <a:t>No deductions, only offsets, for jury fees, witness fees, or military pay; </a:t>
            </a:r>
          </a:p>
          <a:p>
            <a:pPr marL="609600" indent="-609600" eaLnBrk="1" hangingPunct="1"/>
            <a:endParaRPr lang="en-US" sz="2100" dirty="0" smtClean="0">
              <a:latin typeface="Book Antiqua" pitchFamily="18" charset="0"/>
            </a:endParaRPr>
          </a:p>
          <a:p>
            <a:pPr marL="609600" indent="-609600" eaLnBrk="1" hangingPunct="1"/>
            <a:endParaRPr lang="en-US" sz="2400" dirty="0" smtClean="0">
              <a:latin typeface="Book Antiqua" pitchFamily="18" charset="0"/>
            </a:endParaRPr>
          </a:p>
          <a:p>
            <a:pPr marL="609600" indent="-609600" eaLnBrk="1" hangingPunct="1">
              <a:buFont typeface="Wingdings" pitchFamily="2" charset="2"/>
              <a:buNone/>
            </a:pPr>
            <a:endParaRPr lang="en-US" sz="2400" dirty="0" smtClean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00144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sz="2800" dirty="0" smtClean="0"/>
              <a:t>Exempt Employee Pay Deductions continued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19200"/>
            <a:ext cx="8534400" cy="4724400"/>
          </a:xfrm>
        </p:spPr>
        <p:txBody>
          <a:bodyPr/>
          <a:lstStyle/>
          <a:p>
            <a:pPr marL="1009650" lvl="1" indent="-609600" eaLnBrk="1" hangingPunct="1">
              <a:lnSpc>
                <a:spcPct val="80000"/>
              </a:lnSpc>
              <a:spcAft>
                <a:spcPct val="10000"/>
              </a:spcAft>
              <a:buFont typeface="Wingdings" pitchFamily="2" charset="2"/>
              <a:buAutoNum type="arabicPeriod" startAt="4"/>
            </a:pPr>
            <a:r>
              <a:rPr lang="en-US" dirty="0" smtClean="0">
                <a:solidFill>
                  <a:srgbClr val="002060"/>
                </a:solidFill>
              </a:rPr>
              <a:t>Deductions of any type may be imposed in good faith for violating safety rules of  “major significance”; </a:t>
            </a:r>
          </a:p>
          <a:p>
            <a:pPr marL="1009650" lvl="1" indent="-609600" eaLnBrk="1" hangingPunct="1">
              <a:lnSpc>
                <a:spcPct val="80000"/>
              </a:lnSpc>
              <a:spcAft>
                <a:spcPct val="10000"/>
              </a:spcAft>
              <a:buFont typeface="Wingdings" pitchFamily="2" charset="2"/>
              <a:buAutoNum type="arabicPeriod" startAt="4"/>
            </a:pPr>
            <a:r>
              <a:rPr lang="en-US" dirty="0" smtClean="0">
                <a:solidFill>
                  <a:srgbClr val="002060"/>
                </a:solidFill>
              </a:rPr>
              <a:t>Unpaid disciplinary suspension of one or more </a:t>
            </a:r>
            <a:r>
              <a:rPr lang="en-US" u="sng" dirty="0" smtClean="0">
                <a:solidFill>
                  <a:srgbClr val="002060"/>
                </a:solidFill>
              </a:rPr>
              <a:t>full</a:t>
            </a:r>
            <a:r>
              <a:rPr lang="en-US" dirty="0" smtClean="0">
                <a:solidFill>
                  <a:srgbClr val="002060"/>
                </a:solidFill>
              </a:rPr>
              <a:t> days imposed in good faith for violations of workplace conduct </a:t>
            </a:r>
            <a:r>
              <a:rPr lang="en-US" u="sng" dirty="0" smtClean="0">
                <a:solidFill>
                  <a:srgbClr val="002060"/>
                </a:solidFill>
              </a:rPr>
              <a:t>rules</a:t>
            </a:r>
            <a:r>
              <a:rPr lang="en-US" dirty="0" smtClean="0">
                <a:solidFill>
                  <a:srgbClr val="002060"/>
                </a:solidFill>
              </a:rPr>
              <a:t> (e.g., sexual harassment, workplace violence); </a:t>
            </a:r>
          </a:p>
          <a:p>
            <a:pPr marL="1009650" lvl="1" indent="-609600" eaLnBrk="1" hangingPunct="1">
              <a:lnSpc>
                <a:spcPct val="80000"/>
              </a:lnSpc>
              <a:spcAft>
                <a:spcPct val="10000"/>
              </a:spcAft>
              <a:buFontTx/>
              <a:buAutoNum type="arabicPeriod" startAt="4"/>
            </a:pPr>
            <a:r>
              <a:rPr lang="en-US" dirty="0" smtClean="0">
                <a:solidFill>
                  <a:srgbClr val="002060"/>
                </a:solidFill>
              </a:rPr>
              <a:t>Proportional rate of full salary for time actually worked in the first and last weeks of employment; and </a:t>
            </a:r>
          </a:p>
          <a:p>
            <a:pPr marL="1009650" lvl="1" indent="-609600" eaLnBrk="1" hangingPunct="1">
              <a:lnSpc>
                <a:spcPct val="80000"/>
              </a:lnSpc>
              <a:spcAft>
                <a:spcPct val="10000"/>
              </a:spcAft>
              <a:buFontTx/>
              <a:buAutoNum type="arabicPeriod" startAt="4"/>
            </a:pPr>
            <a:r>
              <a:rPr lang="en-US" dirty="0" smtClean="0">
                <a:solidFill>
                  <a:srgbClr val="002060"/>
                </a:solidFill>
              </a:rPr>
              <a:t>Any unpaid leave taken pursuant to the Family and Medical Leave Act.</a:t>
            </a:r>
          </a:p>
          <a:p>
            <a:pPr marL="609600" indent="-609600" eaLnBrk="1" hangingPunct="1">
              <a:lnSpc>
                <a:spcPct val="80000"/>
              </a:lnSpc>
              <a:spcAft>
                <a:spcPct val="10000"/>
              </a:spcAft>
              <a:buFontTx/>
              <a:buNone/>
            </a:pPr>
            <a:endParaRPr lang="en-US" sz="2400" dirty="0" smtClean="0">
              <a:latin typeface="Book Antiqua" pitchFamily="18" charset="0"/>
            </a:endParaRPr>
          </a:p>
          <a:p>
            <a:pPr marL="609600" indent="-609600" eaLnBrk="1" hangingPunct="1">
              <a:lnSpc>
                <a:spcPct val="80000"/>
              </a:lnSpc>
              <a:spcAft>
                <a:spcPct val="10000"/>
              </a:spcAft>
              <a:buFontTx/>
              <a:buNone/>
            </a:pPr>
            <a:endParaRPr lang="en-US" sz="2400" dirty="0" smtClean="0">
              <a:latin typeface="Book Antiqua" pitchFamily="18" charset="0"/>
            </a:endParaRPr>
          </a:p>
          <a:p>
            <a:pPr marL="609600" indent="-609600" eaLnBrk="1" hangingPunct="1">
              <a:lnSpc>
                <a:spcPct val="80000"/>
              </a:lnSpc>
            </a:pPr>
            <a:endParaRPr lang="en-US" sz="2400" dirty="0" smtClean="0">
              <a:latin typeface="Book Antiqua" pitchFamily="18" charset="0"/>
            </a:endParaRP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400" dirty="0" smtClean="0">
              <a:latin typeface="Book Antiqua" pitchFamily="18" charset="0"/>
            </a:endParaRP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400" dirty="0" smtClean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67958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Safe Harbor for Pay Deductions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90600"/>
            <a:ext cx="5467350" cy="54864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Safe harbor for inadvertent and isolated improper deductions if:</a:t>
            </a:r>
          </a:p>
          <a:p>
            <a:pPr marL="990600" lvl="1" indent="-533400" eaLnBrk="1" hangingPunct="1">
              <a:lnSpc>
                <a:spcPct val="90000"/>
              </a:lnSpc>
            </a:pPr>
            <a:r>
              <a:rPr lang="en-US" sz="2800" u="sng" dirty="0" smtClean="0">
                <a:solidFill>
                  <a:srgbClr val="002060"/>
                </a:solidFill>
              </a:rPr>
              <a:t>Written</a:t>
            </a:r>
            <a:r>
              <a:rPr lang="en-US" sz="2800" dirty="0" smtClean="0">
                <a:solidFill>
                  <a:srgbClr val="002060"/>
                </a:solidFill>
              </a:rPr>
              <a:t> policy concerning deductions</a:t>
            </a:r>
          </a:p>
          <a:p>
            <a:pPr marL="990600" lvl="1" indent="-533400" eaLnBrk="1" hangingPunct="1">
              <a:lnSpc>
                <a:spcPct val="90000"/>
              </a:lnSpc>
            </a:pPr>
            <a:r>
              <a:rPr lang="en-US" sz="2800" dirty="0" smtClean="0">
                <a:solidFill>
                  <a:srgbClr val="002060"/>
                </a:solidFill>
              </a:rPr>
              <a:t>Written notice of policy given to employees</a:t>
            </a:r>
          </a:p>
          <a:p>
            <a:pPr marL="990600" lvl="1" indent="-533400" eaLnBrk="1" hangingPunct="1">
              <a:lnSpc>
                <a:spcPct val="90000"/>
              </a:lnSpc>
            </a:pPr>
            <a:r>
              <a:rPr lang="en-US" sz="2800" dirty="0" smtClean="0">
                <a:solidFill>
                  <a:srgbClr val="002060"/>
                </a:solidFill>
              </a:rPr>
              <a:t>Policy contains complaint procedure</a:t>
            </a:r>
          </a:p>
          <a:p>
            <a:pPr marL="990600" lvl="1" indent="-533400" eaLnBrk="1" hangingPunct="1">
              <a:lnSpc>
                <a:spcPct val="90000"/>
              </a:lnSpc>
            </a:pPr>
            <a:r>
              <a:rPr lang="en-US" sz="2800" dirty="0" smtClean="0">
                <a:solidFill>
                  <a:srgbClr val="002060"/>
                </a:solidFill>
              </a:rPr>
              <a:t>Employer responds and rectifies errors</a:t>
            </a:r>
          </a:p>
          <a:p>
            <a:pPr marL="990600" lvl="1" indent="-533400" eaLnBrk="1" hangingPunct="1">
              <a:lnSpc>
                <a:spcPct val="90000"/>
              </a:lnSpc>
            </a:pPr>
            <a:r>
              <a:rPr lang="en-US" sz="2800" dirty="0" smtClean="0">
                <a:solidFill>
                  <a:srgbClr val="002060"/>
                </a:solidFill>
              </a:rPr>
              <a:t>Full reimbursement made</a:t>
            </a:r>
            <a:endParaRPr lang="en-US" sz="2000" dirty="0" smtClean="0">
              <a:solidFill>
                <a:schemeClr val="tx1"/>
              </a:solidFill>
              <a:latin typeface="Book Antiqua" pitchFamily="18" charset="0"/>
            </a:endParaRP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dirty="0" smtClean="0">
              <a:latin typeface="Book Antiqua" pitchFamily="18" charset="0"/>
            </a:endParaRP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dirty="0" smtClean="0">
              <a:latin typeface="Book Antiqua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550" y="898451"/>
            <a:ext cx="321945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13431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private employers, all wages must be paid for the pay period at issue and “make-up time” cannot be extended outside the work week</a:t>
            </a:r>
          </a:p>
          <a:p>
            <a:endParaRPr lang="en-US" dirty="0"/>
          </a:p>
          <a:p>
            <a:r>
              <a:rPr lang="en-US" dirty="0"/>
              <a:t>For public employees, “compensatory time” can be accrued up to specific limits, must be reasonably available for use, and must be paid out on termination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463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Intern or Employee?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724401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College students agree to provide unpaid services to a company</a:t>
            </a:r>
          </a:p>
          <a:p>
            <a:r>
              <a:rPr lang="en-US" dirty="0" smtClean="0"/>
              <a:t>Students  perform low-level tasks, such as answering phones, making deliveries, picking up paychecks for other employees, etc.</a:t>
            </a:r>
          </a:p>
          <a:p>
            <a:r>
              <a:rPr lang="en-US" dirty="0" smtClean="0"/>
              <a:t>Company provides training on how to perform these tasks but not on overall business</a:t>
            </a:r>
          </a:p>
          <a:p>
            <a:r>
              <a:rPr lang="en-US" dirty="0" smtClean="0"/>
              <a:t>Students receive academic credit</a:t>
            </a:r>
          </a:p>
          <a:p>
            <a:r>
              <a:rPr lang="en-US" dirty="0" smtClean="0"/>
              <a:t>No expectation of receiving a job at conclusion of service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305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do you think?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6482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Are the students interns or employees?</a:t>
            </a:r>
            <a:br>
              <a:rPr lang="en-US" b="1" dirty="0" smtClean="0"/>
            </a:br>
            <a:endParaRPr lang="en-US" b="1" dirty="0" smtClean="0"/>
          </a:p>
          <a:p>
            <a:pPr marL="514350" indent="-514350">
              <a:buAutoNum type="alphaUcPeriod"/>
            </a:pPr>
            <a:r>
              <a:rPr lang="en-US" dirty="0" smtClean="0"/>
              <a:t>Unpaid interns - they receive academic credit </a:t>
            </a:r>
          </a:p>
          <a:p>
            <a:pPr marL="514350" indent="-514350">
              <a:buAutoNum type="alphaUcPeriod"/>
            </a:pPr>
            <a:r>
              <a:rPr lang="en-US" dirty="0" smtClean="0"/>
              <a:t>Unpaid interns - they agreed they won’t be paid for their services</a:t>
            </a:r>
          </a:p>
          <a:p>
            <a:pPr marL="514350" indent="-514350">
              <a:buAutoNum type="alphaUcPeriod"/>
            </a:pPr>
            <a:r>
              <a:rPr lang="en-US" dirty="0" smtClean="0"/>
              <a:t>Employees – they performed work that other employees would have to do</a:t>
            </a:r>
          </a:p>
          <a:p>
            <a:pPr marL="514350" indent="-514350">
              <a:buAutoNum type="alphaUcPeriod"/>
            </a:pPr>
            <a:r>
              <a:rPr lang="en-US" dirty="0" smtClean="0"/>
              <a:t>I don’t know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1342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Real Case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305800" cy="4648201"/>
          </a:xfrm>
        </p:spPr>
        <p:txBody>
          <a:bodyPr/>
          <a:lstStyle/>
          <a:p>
            <a:r>
              <a:rPr lang="en-US" dirty="0" smtClean="0"/>
              <a:t>Similar to Fox Searchlight intern case</a:t>
            </a:r>
          </a:p>
          <a:p>
            <a:r>
              <a:rPr lang="en-US" dirty="0" smtClean="0"/>
              <a:t>Employees  - work did not primarily benefit interns, company did not provide training on the operational aspects of the business, and other employees would have had to perform these tasks</a:t>
            </a:r>
          </a:p>
          <a:p>
            <a:r>
              <a:rPr lang="en-US" dirty="0" smtClean="0"/>
              <a:t>Workers cannot waive FLSA coverage</a:t>
            </a:r>
          </a:p>
          <a:p>
            <a:r>
              <a:rPr lang="en-US" dirty="0" smtClean="0"/>
              <a:t>Case is on appeal so stay tuned</a:t>
            </a:r>
          </a:p>
          <a:p>
            <a:pPr marL="0" indent="0">
              <a:buNone/>
            </a:pPr>
            <a:r>
              <a:rPr lang="en-US" sz="1800" i="1" dirty="0" smtClean="0"/>
              <a:t>Glatt v. Fox Searchlight Pictures, Inc.,</a:t>
            </a:r>
            <a:r>
              <a:rPr lang="en-US" sz="1800" dirty="0" smtClean="0"/>
              <a:t> No. 11 civ 6784 (S.D.N.Y. June 11, 2013)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013503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28700"/>
            <a:ext cx="8229600" cy="48387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(Unpaid Overtime)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36220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9240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State and Local Wage &amp; Hour Issues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305800" cy="4800601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Minimum wage – some are higher than federal</a:t>
            </a:r>
          </a:p>
          <a:p>
            <a:r>
              <a:rPr lang="en-US" dirty="0" smtClean="0"/>
              <a:t>Overtime exemptions – defined differently than under FLSA</a:t>
            </a:r>
          </a:p>
          <a:p>
            <a:r>
              <a:rPr lang="en-US" dirty="0"/>
              <a:t>Meal and break periods</a:t>
            </a:r>
          </a:p>
          <a:p>
            <a:pPr lvl="1"/>
            <a:r>
              <a:rPr lang="en-US" dirty="0"/>
              <a:t>Are meals and breaks required</a:t>
            </a:r>
          </a:p>
          <a:p>
            <a:pPr lvl="1"/>
            <a:r>
              <a:rPr lang="en-US" dirty="0"/>
              <a:t>Paid or unpaid?</a:t>
            </a:r>
          </a:p>
          <a:p>
            <a:r>
              <a:rPr lang="en-US" dirty="0"/>
              <a:t>Wage payment laws</a:t>
            </a:r>
          </a:p>
          <a:p>
            <a:pPr lvl="1"/>
            <a:r>
              <a:rPr lang="en-US" dirty="0"/>
              <a:t>How often must workers be paid</a:t>
            </a:r>
          </a:p>
          <a:p>
            <a:pPr lvl="1"/>
            <a:r>
              <a:rPr lang="en-US" dirty="0"/>
              <a:t>When must final paycheck be made</a:t>
            </a:r>
          </a:p>
          <a:p>
            <a:pPr lvl="1"/>
            <a:r>
              <a:rPr lang="en-US" dirty="0"/>
              <a:t>What must be included in itemized wage statement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699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09800"/>
            <a:ext cx="7972778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181495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Liability</a:t>
            </a:r>
            <a:r>
              <a:rPr lang="en-US" i="1" dirty="0"/>
              <a:t> </a:t>
            </a:r>
            <a:r>
              <a:rPr lang="en-US" dirty="0" smtClean="0"/>
              <a:t>For FLSA Violations</a:t>
            </a:r>
            <a:endParaRPr lang="en-US" i="1" dirty="0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14400"/>
            <a:ext cx="7467600" cy="54864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None/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</a:pPr>
            <a:r>
              <a:rPr lang="en-US" dirty="0" smtClean="0"/>
              <a:t>“Any </a:t>
            </a:r>
            <a:r>
              <a:rPr lang="en-US" u="sng" dirty="0" smtClean="0"/>
              <a:t>person</a:t>
            </a:r>
            <a:r>
              <a:rPr lang="en-US" dirty="0" smtClean="0"/>
              <a:t> acting directly or indirectly in the interest of the employer in relation to the employee” … 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 smtClean="0"/>
          </a:p>
          <a:p>
            <a:pPr lvl="1" eaLnBrk="1" hangingPunct="1">
              <a:lnSpc>
                <a:spcPct val="80000"/>
              </a:lnSpc>
            </a:pPr>
            <a:r>
              <a:rPr lang="en-US" dirty="0" smtClean="0">
                <a:solidFill>
                  <a:srgbClr val="002060"/>
                </a:solidFill>
              </a:rPr>
              <a:t>Power to hire and fire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>
                <a:solidFill>
                  <a:srgbClr val="002060"/>
                </a:solidFill>
              </a:rPr>
              <a:t>Control over schedule of work or conditions of employment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>
                <a:solidFill>
                  <a:srgbClr val="002060"/>
                </a:solidFill>
              </a:rPr>
              <a:t>Maintenance of records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>
                <a:solidFill>
                  <a:srgbClr val="002060"/>
                </a:solidFill>
              </a:rPr>
              <a:t>Control over method or rate of payment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>
                <a:solidFill>
                  <a:srgbClr val="002060"/>
                </a:solidFill>
              </a:rPr>
              <a:t>Control over business enterprise (more than one business for common purpose)</a:t>
            </a:r>
          </a:p>
          <a:p>
            <a:pPr lvl="1" eaLnBrk="1" hangingPunct="1">
              <a:lnSpc>
                <a:spcPct val="80000"/>
              </a:lnSpc>
              <a:buNone/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r>
              <a:rPr lang="en-US" dirty="0" smtClean="0"/>
              <a:t>Possible criminal penalties too</a:t>
            </a:r>
          </a:p>
          <a:p>
            <a:pPr eaLnBrk="1" hangingPunct="1">
              <a:lnSpc>
                <a:spcPct val="80000"/>
              </a:lnSpc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658769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Take-Aways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66800"/>
            <a:ext cx="8229600" cy="4267200"/>
          </a:xfrm>
        </p:spPr>
        <p:txBody>
          <a:bodyPr>
            <a:normAutofit lnSpcReduction="10000"/>
          </a:bodyPr>
          <a:lstStyle/>
          <a:p>
            <a:pPr eaLnBrk="1">
              <a:lnSpc>
                <a:spcPct val="80000"/>
              </a:lnSpc>
            </a:pPr>
            <a:r>
              <a:rPr lang="en-US" dirty="0" smtClean="0"/>
              <a:t>DOL is cracking down on FLSA violations</a:t>
            </a:r>
          </a:p>
          <a:p>
            <a:pPr eaLnBrk="1">
              <a:lnSpc>
                <a:spcPct val="80000"/>
              </a:lnSpc>
            </a:pPr>
            <a:r>
              <a:rPr lang="en-US" dirty="0" smtClean="0"/>
              <a:t>Private FLSA lawsuits on the rise</a:t>
            </a:r>
          </a:p>
          <a:p>
            <a:pPr eaLnBrk="1">
              <a:lnSpc>
                <a:spcPct val="80000"/>
              </a:lnSpc>
            </a:pPr>
            <a:r>
              <a:rPr lang="en-US" dirty="0" smtClean="0"/>
              <a:t>Misclassifications and other FLSA violations are costly!</a:t>
            </a:r>
          </a:p>
          <a:p>
            <a:pPr eaLnBrk="1">
              <a:lnSpc>
                <a:spcPct val="80000"/>
              </a:lnSpc>
            </a:pPr>
            <a:r>
              <a:rPr lang="en-US" dirty="0" smtClean="0"/>
              <a:t>Perform regular audits to ensure compliance:</a:t>
            </a:r>
          </a:p>
          <a:p>
            <a:pPr lvl="1">
              <a:lnSpc>
                <a:spcPct val="80000"/>
              </a:lnSpc>
            </a:pPr>
            <a:r>
              <a:rPr lang="en-US" dirty="0" smtClean="0">
                <a:solidFill>
                  <a:srgbClr val="002060"/>
                </a:solidFill>
              </a:rPr>
              <a:t>Employee vs. independent contractors</a:t>
            </a:r>
          </a:p>
          <a:p>
            <a:pPr lvl="1">
              <a:lnSpc>
                <a:spcPct val="80000"/>
              </a:lnSpc>
            </a:pPr>
            <a:r>
              <a:rPr lang="en-US" dirty="0" smtClean="0">
                <a:solidFill>
                  <a:srgbClr val="002060"/>
                </a:solidFill>
              </a:rPr>
              <a:t>Exempt vs. non-exempt</a:t>
            </a:r>
          </a:p>
          <a:p>
            <a:pPr lvl="1">
              <a:lnSpc>
                <a:spcPct val="80000"/>
              </a:lnSpc>
            </a:pPr>
            <a:r>
              <a:rPr lang="en-US" dirty="0" smtClean="0">
                <a:solidFill>
                  <a:srgbClr val="002060"/>
                </a:solidFill>
              </a:rPr>
              <a:t>Pay deductions </a:t>
            </a:r>
          </a:p>
          <a:p>
            <a:pPr lvl="1">
              <a:lnSpc>
                <a:spcPct val="80000"/>
              </a:lnSpc>
            </a:pPr>
            <a:r>
              <a:rPr lang="en-US" dirty="0" smtClean="0">
                <a:solidFill>
                  <a:srgbClr val="002060"/>
                </a:solidFill>
              </a:rPr>
              <a:t>Interns</a:t>
            </a:r>
          </a:p>
          <a:p>
            <a:pPr lvl="1">
              <a:lnSpc>
                <a:spcPct val="80000"/>
              </a:lnSpc>
            </a:pPr>
            <a:r>
              <a:rPr lang="en-US" dirty="0" smtClean="0">
                <a:solidFill>
                  <a:srgbClr val="002060"/>
                </a:solidFill>
              </a:rPr>
              <a:t>Proper record-keeping</a:t>
            </a:r>
          </a:p>
          <a:p>
            <a:pPr marL="457200" lvl="1" indent="0">
              <a:lnSpc>
                <a:spcPct val="80000"/>
              </a:lnSpc>
              <a:buNone/>
            </a:pPr>
            <a:endParaRPr lang="en-US" dirty="0" smtClean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1598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16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en-US" sz="16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4000" dirty="0"/>
              <a:t>Questions?</a:t>
            </a:r>
            <a:endParaRPr lang="en-US" sz="4000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en-US" sz="16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en-US" sz="1600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2400" dirty="0" smtClean="0"/>
              <a:t>A. Dean Bennett</a:t>
            </a:r>
          </a:p>
          <a:p>
            <a:pPr marL="0" indent="0" algn="ctr">
              <a:buNone/>
            </a:pPr>
            <a:r>
              <a:rPr lang="en-US" sz="2400" dirty="0" smtClean="0"/>
              <a:t>Holland &amp; Hart LLP</a:t>
            </a:r>
          </a:p>
          <a:p>
            <a:pPr marL="0" indent="0" algn="ctr">
              <a:buNone/>
            </a:pPr>
            <a:r>
              <a:rPr lang="en-US" sz="2400" dirty="0" smtClean="0"/>
              <a:t>(208) 342-5000</a:t>
            </a:r>
          </a:p>
          <a:p>
            <a:pPr marL="0" indent="0" algn="ctr">
              <a:buNone/>
            </a:pPr>
            <a:endParaRPr lang="en-US" sz="2400" dirty="0" smtClean="0"/>
          </a:p>
          <a:p>
            <a:pPr marL="0" indent="0" algn="ctr">
              <a:buNone/>
            </a:pPr>
            <a:r>
              <a:rPr lang="en-US" sz="2400" dirty="0" smtClean="0">
                <a:hlinkClick r:id="rId2"/>
              </a:rPr>
              <a:t>ADBennett@hollandhart.com</a:t>
            </a:r>
            <a:endParaRPr lang="en-US" sz="24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3942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1752600" y="76200"/>
            <a:ext cx="6400800" cy="9144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The Fair Labor Standards Act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229600" cy="4267200"/>
          </a:xfrm>
        </p:spPr>
        <p:txBody>
          <a:bodyPr>
            <a:normAutofit fontScale="92500" lnSpcReduction="20000"/>
          </a:bodyPr>
          <a:lstStyle/>
          <a:p>
            <a:pPr marL="0" indent="0" eaLnBrk="1" hangingPunct="1">
              <a:buNone/>
            </a:pPr>
            <a:r>
              <a:rPr lang="en-US" dirty="0" smtClean="0"/>
              <a:t>Overview:</a:t>
            </a:r>
          </a:p>
          <a:p>
            <a:pPr eaLnBrk="1" hangingPunct="1"/>
            <a:r>
              <a:rPr lang="en-US" dirty="0" smtClean="0"/>
              <a:t>FLSA - Enacted in 1938 </a:t>
            </a:r>
          </a:p>
          <a:p>
            <a:pPr eaLnBrk="1" hangingPunct="1"/>
            <a:r>
              <a:rPr lang="en-US" dirty="0" smtClean="0"/>
              <a:t>Federal law:</a:t>
            </a:r>
          </a:p>
          <a:p>
            <a:pPr lvl="1"/>
            <a:r>
              <a:rPr lang="en-US" dirty="0" smtClean="0"/>
              <a:t>Minimum wage</a:t>
            </a:r>
          </a:p>
          <a:p>
            <a:pPr lvl="1"/>
            <a:r>
              <a:rPr lang="en-US" dirty="0" smtClean="0"/>
              <a:t>Overtime pay</a:t>
            </a:r>
          </a:p>
          <a:p>
            <a:pPr lvl="1"/>
            <a:r>
              <a:rPr lang="en-US" dirty="0" smtClean="0"/>
              <a:t>Employment of minors</a:t>
            </a:r>
          </a:p>
          <a:p>
            <a:pPr lvl="1"/>
            <a:r>
              <a:rPr lang="en-US" dirty="0" smtClean="0"/>
              <a:t>Recordkeeping requirements</a:t>
            </a:r>
          </a:p>
          <a:p>
            <a:pPr eaLnBrk="1" hangingPunct="1">
              <a:buFont typeface="Wingdings 2" pitchFamily="18" charset="2"/>
              <a:buNone/>
            </a:pPr>
            <a:endParaRPr lang="en-US" sz="2400" dirty="0" smtClean="0"/>
          </a:p>
          <a:p>
            <a:pPr eaLnBrk="1" hangingPunct="1"/>
            <a:r>
              <a:rPr lang="en-US" dirty="0" smtClean="0"/>
              <a:t>Enforced by the U.S. Department of Labor</a:t>
            </a:r>
          </a:p>
          <a:p>
            <a:pPr eaLnBrk="1" hangingPunct="1">
              <a:buNone/>
            </a:pPr>
            <a:r>
              <a:rPr lang="en-US" dirty="0" smtClean="0"/>
              <a:t>	Wage &amp; Hour Division (WHD)</a:t>
            </a:r>
          </a:p>
          <a:p>
            <a:pPr marL="0" indent="0" eaLnBrk="1" hangingPunct="1">
              <a:buNone/>
            </a:pPr>
            <a:endParaRPr lang="en-US" sz="2400" dirty="0" smtClean="0"/>
          </a:p>
          <a:p>
            <a:pPr eaLnBrk="1" hangingPunct="1"/>
            <a:endParaRPr lang="en-US" sz="24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981200"/>
            <a:ext cx="2057400" cy="2245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25608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76200"/>
            <a:ext cx="6400800" cy="8382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 smtClean="0"/>
              <a:t>Covered Employers Under the FLSA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990600"/>
            <a:ext cx="8458200" cy="4495800"/>
          </a:xfrm>
        </p:spPr>
        <p:txBody>
          <a:bodyPr>
            <a:normAutofit/>
          </a:bodyPr>
          <a:lstStyle/>
          <a:p>
            <a:pPr eaLnBrk="1" hangingPunct="1">
              <a:spcAft>
                <a:spcPts val="600"/>
              </a:spcAft>
              <a:buNone/>
            </a:pPr>
            <a:endParaRPr lang="en-US" sz="2000" b="1" dirty="0" smtClean="0">
              <a:latin typeface="Arial Narrow" pitchFamily="34" charset="0"/>
            </a:endParaRPr>
          </a:p>
          <a:p>
            <a:pPr>
              <a:spcBef>
                <a:spcPts val="300"/>
              </a:spcBef>
              <a:spcAft>
                <a:spcPts val="600"/>
              </a:spcAft>
            </a:pPr>
            <a:r>
              <a:rPr lang="en-US" sz="2800" dirty="0" smtClean="0"/>
              <a:t>Private sector employers with $500,000 or more in revenue, or 2 or more employees engaged in interstate commerce</a:t>
            </a:r>
          </a:p>
          <a:p>
            <a:pPr eaLnBrk="1" hangingPunct="1">
              <a:spcBef>
                <a:spcPts val="300"/>
              </a:spcBef>
              <a:spcAft>
                <a:spcPts val="600"/>
              </a:spcAft>
              <a:buFontTx/>
              <a:buChar char="•"/>
            </a:pPr>
            <a:r>
              <a:rPr lang="en-US" sz="2800" dirty="0" smtClean="0">
                <a:solidFill>
                  <a:srgbClr val="FF0000"/>
                </a:solidFill>
              </a:rPr>
              <a:t>Hospitals and other health care institutions</a:t>
            </a:r>
          </a:p>
          <a:p>
            <a:pPr eaLnBrk="1" hangingPunct="1">
              <a:spcBef>
                <a:spcPts val="300"/>
              </a:spcBef>
              <a:spcAft>
                <a:spcPts val="600"/>
              </a:spcAft>
            </a:pPr>
            <a:r>
              <a:rPr lang="en-US" sz="2800" dirty="0" smtClean="0"/>
              <a:t>Public sector employers</a:t>
            </a:r>
          </a:p>
          <a:p>
            <a:pPr eaLnBrk="1" hangingPunct="1">
              <a:spcBef>
                <a:spcPts val="300"/>
              </a:spcBef>
              <a:spcAft>
                <a:spcPts val="600"/>
              </a:spcAft>
            </a:pPr>
            <a:r>
              <a:rPr lang="en-US" sz="2800" dirty="0" smtClean="0"/>
              <a:t>Schools</a:t>
            </a:r>
          </a:p>
          <a:p>
            <a:pPr eaLnBrk="1" hangingPunct="1">
              <a:spcBef>
                <a:spcPts val="300"/>
              </a:spcBef>
              <a:spcAft>
                <a:spcPts val="600"/>
              </a:spcAft>
            </a:pPr>
            <a:r>
              <a:rPr lang="en-US" sz="2800" dirty="0" smtClean="0"/>
              <a:t>Most non-profits</a:t>
            </a:r>
          </a:p>
          <a:p>
            <a:pPr eaLnBrk="1" hangingPunct="1">
              <a:spcBef>
                <a:spcPts val="300"/>
              </a:spcBef>
              <a:spcAft>
                <a:spcPts val="600"/>
              </a:spcAft>
            </a:pPr>
            <a:r>
              <a:rPr lang="en-US" sz="2800" dirty="0" smtClean="0"/>
              <a:t>Trade associations </a:t>
            </a:r>
          </a:p>
          <a:p>
            <a:pPr eaLnBrk="1" hangingPunct="1"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</a:pPr>
            <a:endParaRPr lang="en-US" sz="2000" b="1" dirty="0" smtClean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0257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Misclassifying as Independent Contractors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267200"/>
          </a:xfrm>
        </p:spPr>
        <p:txBody>
          <a:bodyPr/>
          <a:lstStyle/>
          <a:p>
            <a:pPr marL="0" indent="0">
              <a:buNone/>
            </a:pPr>
            <a:endParaRPr lang="en-US" altLang="en-US" dirty="0" smtClean="0">
              <a:latin typeface="Book Antiqua" panose="02040602050305030304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altLang="en-US" dirty="0">
              <a:latin typeface="Book Antiqua" panose="02040602050305030304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altLang="en-US" sz="3600" dirty="0" smtClean="0">
                <a:cs typeface="Times New Roman" pitchFamily="18" charset="0"/>
              </a:rPr>
              <a:t>DOL crackdown on employers who misclassify </a:t>
            </a:r>
            <a:r>
              <a:rPr lang="en-US" altLang="en-US" sz="3600" dirty="0">
                <a:cs typeface="Times New Roman" pitchFamily="18" charset="0"/>
              </a:rPr>
              <a:t>workers </a:t>
            </a:r>
            <a:r>
              <a:rPr lang="en-US" altLang="en-US" sz="3600" dirty="0" smtClean="0">
                <a:cs typeface="Times New Roman" pitchFamily="18" charset="0"/>
              </a:rPr>
              <a:t>as independent contractors who </a:t>
            </a:r>
            <a:r>
              <a:rPr lang="en-US" altLang="en-US" sz="3600" dirty="0">
                <a:cs typeface="Times New Roman" pitchFamily="18" charset="0"/>
              </a:rPr>
              <a:t>are </a:t>
            </a:r>
            <a:r>
              <a:rPr lang="en-US" altLang="en-US" sz="3600" b="1" u="sng" dirty="0">
                <a:cs typeface="Times New Roman" pitchFamily="18" charset="0"/>
              </a:rPr>
              <a:t>employees</a:t>
            </a:r>
            <a:r>
              <a:rPr lang="en-US" altLang="en-US" sz="3600" dirty="0">
                <a:cs typeface="Times New Roman" pitchFamily="18" charset="0"/>
              </a:rPr>
              <a:t> under the </a:t>
            </a:r>
            <a:r>
              <a:rPr lang="en-US" altLang="en-US" sz="3600" dirty="0" smtClean="0">
                <a:cs typeface="Times New Roman" pitchFamily="18" charset="0"/>
              </a:rPr>
              <a:t>law. </a:t>
            </a:r>
            <a:endParaRPr lang="en-US" altLang="en-US" sz="3600" dirty="0">
              <a:cs typeface="Times New Roman" pitchFamily="18" charset="0"/>
            </a:endParaRPr>
          </a:p>
          <a:p>
            <a:pPr>
              <a:buFont typeface="Arial" charset="0"/>
              <a:buNone/>
            </a:pPr>
            <a:endParaRPr lang="en-US" alt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547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Effect of Misclassification on Workers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050" y="1188188"/>
            <a:ext cx="8229600" cy="4267200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cs typeface="Times New Roman" pitchFamily="18" charset="0"/>
              </a:rPr>
              <a:t>Denied </a:t>
            </a:r>
            <a:r>
              <a:rPr lang="en-US" dirty="0">
                <a:cs typeface="Times New Roman" pitchFamily="18" charset="0"/>
              </a:rPr>
              <a:t>access to </a:t>
            </a:r>
            <a:r>
              <a:rPr lang="en-US" dirty="0" smtClean="0">
                <a:cs typeface="Times New Roman" pitchFamily="18" charset="0"/>
              </a:rPr>
              <a:t>legal protections and benefits, </a:t>
            </a:r>
            <a:r>
              <a:rPr lang="en-US" dirty="0">
                <a:cs typeface="Times New Roman" pitchFamily="18" charset="0"/>
              </a:rPr>
              <a:t>such as: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800" dirty="0" smtClean="0">
                <a:cs typeface="Times New Roman" pitchFamily="18" charset="0"/>
              </a:rPr>
              <a:t>Minimum </a:t>
            </a:r>
            <a:r>
              <a:rPr lang="en-US" sz="2800" dirty="0">
                <a:cs typeface="Times New Roman" pitchFamily="18" charset="0"/>
              </a:rPr>
              <a:t>wage and overtime pay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800" dirty="0" smtClean="0">
                <a:cs typeface="Times New Roman" pitchFamily="18" charset="0"/>
              </a:rPr>
              <a:t>Workers</a:t>
            </a:r>
            <a:r>
              <a:rPr lang="en-US" sz="2800" dirty="0">
                <a:cs typeface="Times New Roman" pitchFamily="18" charset="0"/>
              </a:rPr>
              <a:t>’ compensation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800" dirty="0" smtClean="0">
                <a:cs typeface="Times New Roman" pitchFamily="18" charset="0"/>
              </a:rPr>
              <a:t>Family </a:t>
            </a:r>
            <a:r>
              <a:rPr lang="en-US" sz="2800" dirty="0">
                <a:cs typeface="Times New Roman" pitchFamily="18" charset="0"/>
              </a:rPr>
              <a:t>and medical leave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800" dirty="0">
              <a:latin typeface="Book Antiqua" panose="02040602050305030304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latin typeface="Book Antiqua" panose="02040602050305030304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076" name="Picture 4" descr="C:\Users\SB_Woods\AppData\Local\Microsoft\Windows\Temporary Internet Files\Content.IE5\4IHOJJ6Z\MP900442197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886200"/>
            <a:ext cx="30861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4758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200" dirty="0" smtClean="0"/>
              <a:t>Tests for Independent Contractor Status – Federal &amp; State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90600"/>
            <a:ext cx="8229600" cy="4267200"/>
          </a:xfrm>
        </p:spPr>
        <p:txBody>
          <a:bodyPr>
            <a:normAutofit/>
          </a:bodyPr>
          <a:lstStyle/>
          <a:p>
            <a:pPr marL="457200" lvl="1" indent="-457200">
              <a:lnSpc>
                <a:spcPct val="80000"/>
              </a:lnSpc>
            </a:pPr>
            <a:endParaRPr lang="en-US" sz="2800" dirty="0" smtClean="0">
              <a:solidFill>
                <a:srgbClr val="002060"/>
              </a:solidFill>
            </a:endParaRPr>
          </a:p>
          <a:p>
            <a:pPr marL="457200" lvl="1" indent="-457200">
              <a:lnSpc>
                <a:spcPct val="80000"/>
              </a:lnSpc>
            </a:pPr>
            <a:r>
              <a:rPr lang="en-US" sz="2800" dirty="0" smtClean="0">
                <a:solidFill>
                  <a:srgbClr val="002060"/>
                </a:solidFill>
              </a:rPr>
              <a:t>DOL Economic Realities Test: is worker truly in business for him/herself or is he/she economically dependent on employer for work?</a:t>
            </a:r>
          </a:p>
          <a:p>
            <a:pPr marL="0" lvl="1" indent="0">
              <a:lnSpc>
                <a:spcPct val="80000"/>
              </a:lnSpc>
              <a:buNone/>
            </a:pPr>
            <a:endParaRPr lang="en-US" sz="2800" dirty="0" smtClean="0">
              <a:solidFill>
                <a:srgbClr val="002060"/>
              </a:solidFill>
            </a:endParaRPr>
          </a:p>
          <a:p>
            <a:pPr marL="457200" lvl="1" indent="-457200">
              <a:lnSpc>
                <a:spcPct val="80000"/>
              </a:lnSpc>
            </a:pPr>
            <a:r>
              <a:rPr lang="en-US" dirty="0"/>
              <a:t>IRS </a:t>
            </a:r>
            <a:r>
              <a:rPr lang="en-US" dirty="0" smtClean="0"/>
              <a:t>20-Point Test: </a:t>
            </a:r>
            <a:r>
              <a:rPr lang="en-US" dirty="0">
                <a:solidFill>
                  <a:srgbClr val="002060"/>
                </a:solidFill>
              </a:rPr>
              <a:t>Behavioral Control </a:t>
            </a:r>
            <a:r>
              <a:rPr lang="en-US" dirty="0" smtClean="0">
                <a:solidFill>
                  <a:srgbClr val="002060"/>
                </a:solidFill>
              </a:rPr>
              <a:t>/ </a:t>
            </a:r>
            <a:r>
              <a:rPr lang="en-US" dirty="0">
                <a:solidFill>
                  <a:srgbClr val="002060"/>
                </a:solidFill>
              </a:rPr>
              <a:t>Financial </a:t>
            </a:r>
            <a:r>
              <a:rPr lang="en-US" dirty="0" smtClean="0">
                <a:solidFill>
                  <a:srgbClr val="002060"/>
                </a:solidFill>
              </a:rPr>
              <a:t>Control / </a:t>
            </a:r>
            <a:r>
              <a:rPr lang="en-US" dirty="0">
                <a:solidFill>
                  <a:srgbClr val="002060"/>
                </a:solidFill>
              </a:rPr>
              <a:t>Relationship of the </a:t>
            </a:r>
            <a:r>
              <a:rPr lang="en-US" dirty="0" smtClean="0">
                <a:solidFill>
                  <a:srgbClr val="002060"/>
                </a:solidFill>
              </a:rPr>
              <a:t>Parties</a:t>
            </a:r>
          </a:p>
          <a:p>
            <a:pPr marL="457200" lvl="1" indent="-457200">
              <a:lnSpc>
                <a:spcPct val="80000"/>
              </a:lnSpc>
            </a:pPr>
            <a:endParaRPr lang="en-US" dirty="0" smtClean="0">
              <a:solidFill>
                <a:srgbClr val="002060"/>
              </a:solidFill>
            </a:endParaRPr>
          </a:p>
          <a:p>
            <a:pPr marL="457200" lvl="1" indent="-457200">
              <a:lnSpc>
                <a:spcPct val="80000"/>
              </a:lnSpc>
            </a:pPr>
            <a:r>
              <a:rPr lang="en-US" dirty="0" smtClean="0">
                <a:solidFill>
                  <a:srgbClr val="002060"/>
                </a:solidFill>
              </a:rPr>
              <a:t>State Law Tests: </a:t>
            </a:r>
            <a:r>
              <a:rPr lang="en-US" dirty="0" smtClean="0"/>
              <a:t>Workers</a:t>
            </a:r>
            <a:r>
              <a:rPr lang="en-US" dirty="0"/>
              <a:t>’ </a:t>
            </a:r>
            <a:r>
              <a:rPr lang="en-US" dirty="0" smtClean="0"/>
              <a:t>Compensation /Unemployment Insurance / State Wage </a:t>
            </a:r>
            <a:r>
              <a:rPr lang="en-US" dirty="0"/>
              <a:t>and </a:t>
            </a:r>
            <a:r>
              <a:rPr lang="en-US" dirty="0" smtClean="0"/>
              <a:t>Hour Laws</a:t>
            </a:r>
            <a:endParaRPr lang="en-US" dirty="0">
              <a:solidFill>
                <a:srgbClr val="002060"/>
              </a:solidFill>
            </a:endParaRPr>
          </a:p>
          <a:p>
            <a:pPr marL="457200" lvl="1" indent="-457200">
              <a:lnSpc>
                <a:spcPct val="80000"/>
              </a:lnSpc>
            </a:pPr>
            <a:endParaRPr lang="en-US" dirty="0">
              <a:solidFill>
                <a:srgbClr val="002060"/>
              </a:solidFill>
            </a:endParaRPr>
          </a:p>
          <a:p>
            <a:pPr marL="457200" lvl="1" indent="-457200">
              <a:lnSpc>
                <a:spcPct val="8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239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_Light Bottom with log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_Light Bottom - No Log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_White Gener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_Grey Gener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_Blue Gener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2_Light Bottom with log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2_Light Bottom - No Log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2_White Gener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2_Grey Gener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2_Blue Gener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tripped Mountai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3_Light Bottom with log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3_Light Bottom - No Log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3_White Gener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3_Grey Gener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3_Blue Gener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5.xml><?xml version="1.0" encoding="utf-8"?>
<a:theme xmlns:a="http://schemas.openxmlformats.org/drawingml/2006/main" name="4_Light Bottom with log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6.xml><?xml version="1.0" encoding="utf-8"?>
<a:theme xmlns:a="http://schemas.openxmlformats.org/drawingml/2006/main" name="4_Light Bottom - No Log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7.xml><?xml version="1.0" encoding="utf-8"?>
<a:theme xmlns:a="http://schemas.openxmlformats.org/drawingml/2006/main" name="4_White Gener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8.xml><?xml version="1.0" encoding="utf-8"?>
<a:theme xmlns:a="http://schemas.openxmlformats.org/drawingml/2006/main" name="4_Grey Gener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9.xml><?xml version="1.0" encoding="utf-8"?>
<a:theme xmlns:a="http://schemas.openxmlformats.org/drawingml/2006/main" name="4_Blue Gener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ight Bottom with log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ight Bottom - No Log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White Gener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Grey Gener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Blue Gener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Stripped Mountai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6702</TotalTime>
  <Words>2386</Words>
  <Application>Microsoft Office PowerPoint</Application>
  <PresentationFormat>On-screen Show (4:3)</PresentationFormat>
  <Paragraphs>369</Paragraphs>
  <Slides>44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29</vt:i4>
      </vt:variant>
      <vt:variant>
        <vt:lpstr>Slide Titles</vt:lpstr>
      </vt:variant>
      <vt:variant>
        <vt:i4>44</vt:i4>
      </vt:variant>
    </vt:vector>
  </HeadingPairs>
  <TitlesOfParts>
    <vt:vector size="73" baseType="lpstr">
      <vt:lpstr>Custom Design</vt:lpstr>
      <vt:lpstr>1_Stripped Mountain</vt:lpstr>
      <vt:lpstr>Light Bottom with logo</vt:lpstr>
      <vt:lpstr>Light Bottom - No Logo</vt:lpstr>
      <vt:lpstr>White General</vt:lpstr>
      <vt:lpstr>Grey General</vt:lpstr>
      <vt:lpstr>Blue General</vt:lpstr>
      <vt:lpstr>Stripped Mountain</vt:lpstr>
      <vt:lpstr>1_Custom Design</vt:lpstr>
      <vt:lpstr>1_Light Bottom with logo</vt:lpstr>
      <vt:lpstr>1_Light Bottom - No Logo</vt:lpstr>
      <vt:lpstr>1_White General</vt:lpstr>
      <vt:lpstr>1_Grey General</vt:lpstr>
      <vt:lpstr>1_Blue General</vt:lpstr>
      <vt:lpstr>2_Light Bottom with logo</vt:lpstr>
      <vt:lpstr>2_Light Bottom - No Logo</vt:lpstr>
      <vt:lpstr>2_White General</vt:lpstr>
      <vt:lpstr>2_Grey General</vt:lpstr>
      <vt:lpstr>2_Blue General</vt:lpstr>
      <vt:lpstr>3_Light Bottom with logo</vt:lpstr>
      <vt:lpstr>3_Light Bottom - No Logo</vt:lpstr>
      <vt:lpstr>3_White General</vt:lpstr>
      <vt:lpstr>3_Grey General</vt:lpstr>
      <vt:lpstr>3_Blue General</vt:lpstr>
      <vt:lpstr>4_Light Bottom with logo</vt:lpstr>
      <vt:lpstr>4_Light Bottom - No Logo</vt:lpstr>
      <vt:lpstr>4_White General</vt:lpstr>
      <vt:lpstr>4_Grey General</vt:lpstr>
      <vt:lpstr>4_Blue General</vt:lpstr>
      <vt:lpstr>Idaho Healthcare Compliance Bootcamp Wage and Hour: Are Your Pay Practices Compliant?</vt:lpstr>
      <vt:lpstr>Agenda</vt:lpstr>
      <vt:lpstr>PowerPoint Presentation</vt:lpstr>
      <vt:lpstr>PowerPoint Presentation</vt:lpstr>
      <vt:lpstr>The Fair Labor Standards Act</vt:lpstr>
      <vt:lpstr>Covered Employers Under the FLSA</vt:lpstr>
      <vt:lpstr>Misclassifying as Independent Contractors</vt:lpstr>
      <vt:lpstr>Effect of Misclassification on Workers</vt:lpstr>
      <vt:lpstr>Tests for Independent Contractor Status – Federal &amp; State</vt:lpstr>
      <vt:lpstr>Idaho Test</vt:lpstr>
      <vt:lpstr>Right to Control - Factors</vt:lpstr>
      <vt:lpstr>Consequences of Misclassification</vt:lpstr>
      <vt:lpstr>PowerPoint Presentation</vt:lpstr>
      <vt:lpstr>FLSA White Collar Exemptions</vt:lpstr>
      <vt:lpstr>Executive Exemption</vt:lpstr>
      <vt:lpstr>Administrative Exemption</vt:lpstr>
      <vt:lpstr>Learned Professional Exemption</vt:lpstr>
      <vt:lpstr>Creative Professional Exemption</vt:lpstr>
      <vt:lpstr>Computer Professional Exemption</vt:lpstr>
      <vt:lpstr>Outside Sales Exemption</vt:lpstr>
      <vt:lpstr>Highly Compensated Employees</vt:lpstr>
      <vt:lpstr>Is This Employee Exempt?</vt:lpstr>
      <vt:lpstr>What do you think?</vt:lpstr>
      <vt:lpstr>Real Case</vt:lpstr>
      <vt:lpstr>Cost of Misclassification</vt:lpstr>
      <vt:lpstr>It Will Cost You!</vt:lpstr>
      <vt:lpstr>Unpaid Wages</vt:lpstr>
      <vt:lpstr>Attorney’s Fees And Costs</vt:lpstr>
      <vt:lpstr>Revision to White Collar Exemptions in the Works!</vt:lpstr>
      <vt:lpstr>Senate Bill</vt:lpstr>
      <vt:lpstr>What Should You Do?</vt:lpstr>
      <vt:lpstr>Exempt Employee Salary Deductions</vt:lpstr>
      <vt:lpstr>Exempt Employee Pay Deductions</vt:lpstr>
      <vt:lpstr>Exempt Employee Pay Deductions continued</vt:lpstr>
      <vt:lpstr>Safe Harbor for Pay Deductions</vt:lpstr>
      <vt:lpstr>Comp Time</vt:lpstr>
      <vt:lpstr>Intern or Employee?</vt:lpstr>
      <vt:lpstr>What do you think? </vt:lpstr>
      <vt:lpstr>Real Case</vt:lpstr>
      <vt:lpstr>State and Local Wage &amp; Hour Issues</vt:lpstr>
      <vt:lpstr>PowerPoint Presentation</vt:lpstr>
      <vt:lpstr>Liability For FLSA Violations</vt:lpstr>
      <vt:lpstr>Take-Aways</vt:lpstr>
      <vt:lpstr>PowerPoint Presentation</vt:lpstr>
    </vt:vector>
  </TitlesOfParts>
  <Company>Holland &amp; Hart LLP.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Jessica C. Moore</dc:creator>
  <cp:lastModifiedBy>Luke Kelly</cp:lastModifiedBy>
  <cp:revision>80</cp:revision>
  <dcterms:created xsi:type="dcterms:W3CDTF">2014-05-02T16:22:16Z</dcterms:created>
  <dcterms:modified xsi:type="dcterms:W3CDTF">2015-05-11T19:54:24Z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0x01010074AFB1608CF07A42BD15190CC281B617</vt:lpwstr>
  </property>
  <property fmtid="{D5CDD505-2E9C-101B-9397-08002B2CF9AE}" pid="3" name="_dlc_DocIdItemGuid">
    <vt:lpwstr>d8820c15-8cf4-48e2-a70b-d2e515536d96</vt:lpwstr>
  </property>
</Properties>
</file>